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873061-A2CC-DB0E-936A-47D280D443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D522B62-DC71-9B32-B73F-379A3F7230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FD626D-AF8A-005E-7A5F-58873E8E1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6D39A-84E1-48E3-BCE8-491F6EB5AFAB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39FBDE-0B30-A211-42C4-6959D72D4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BDDE7C-DD15-4801-E66B-EA05AD20C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3A40C-BE12-4458-BD2E-EAEBEB8B07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797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6B5218-23E0-5417-6DD8-D694D1811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3782255-ED56-A576-C969-6456F0E4E2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3893F9-A409-2076-CAC0-58E91A38D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6D39A-84E1-48E3-BCE8-491F6EB5AFAB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6BEE08-1A30-1711-DD42-1D39AD95D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640FF5-872B-8EE6-C408-36348C6A4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3A40C-BE12-4458-BD2E-EAEBEB8B07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50521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2F8CA70-CA24-13B2-7E38-AE7911E0B9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745C075-1221-EA79-FFB7-6C04C8D31E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AAA5D8-294F-7D4E-BB93-9AB00B030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6D39A-84E1-48E3-BCE8-491F6EB5AFAB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674249-B256-6293-BB31-095B12963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EB1EB9-4204-F235-B325-B1D11D12A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3A40C-BE12-4458-BD2E-EAEBEB8B07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116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E7655F-23A5-F375-77B5-A7CF2D6F0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335D1C-5BC1-D2FF-D211-C8B0D46002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9044FE-74B3-18A5-EF99-64FBAEDBD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6D39A-84E1-48E3-BCE8-491F6EB5AFAB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F76028-2874-7BC4-2220-886E66600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2BA0BF-72E1-5CC6-7D68-7CEA8C616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3A40C-BE12-4458-BD2E-EAEBEB8B07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1220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16E25B-A637-15EE-544A-7D26FE6E7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EC7F495-89C7-E7DB-3AA3-284F601777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D5D9C9-3090-C29F-3EE3-EC4599560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6D39A-84E1-48E3-BCE8-491F6EB5AFAB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5D4FC1-A7FF-25DF-0981-3D998FFA0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B4CFB5-74C1-E69D-2D86-1CC7C5271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3A40C-BE12-4458-BD2E-EAEBEB8B07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0358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46B403-CA59-78AB-D7A2-E3D3651A8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B4EC8B-73B2-8093-2494-E9586ABA1C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E711254-133A-0649-928F-FF411796DA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DA60ED2-BE06-61BB-B0C5-81E5A6375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6D39A-84E1-48E3-BCE8-491F6EB5AFAB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C5CC8DA-8D7C-A061-27CD-2DE81FF86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D6F137E-9D28-574F-1FE3-6B00C9269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3A40C-BE12-4458-BD2E-EAEBEB8B07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4995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B48CB9-F9D2-2F45-61EC-7818140ED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4A8C63D-E5E3-60E5-AE01-200B9AE8DF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965E661-02CD-5531-A9B2-CD45E1CABC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67068E6-538B-0C74-C69C-D09E9CE77B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A168844-3D70-F13C-1D5C-1737638090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2329DD1-81C8-7B75-75ED-6D5ADEE0E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6D39A-84E1-48E3-BCE8-491F6EB5AFAB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E2A73EF-8489-47D1-6E18-7DE54CB65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B3967A8-E532-1A95-86A1-0F0CC9265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3A40C-BE12-4458-BD2E-EAEBEB8B07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3035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082E45-9C6C-E861-C1C3-2C5208D67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FB2B92B-8E5A-C5A9-BA41-55F90603E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6D39A-84E1-48E3-BCE8-491F6EB5AFAB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245B77B-B3A1-B61F-0932-2B87C450A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4F07C59-DCC4-894D-AEDF-5E150943F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3A40C-BE12-4458-BD2E-EAEBEB8B07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6320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CA7F0A3-170A-FF5C-0FE8-5B010899E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6D39A-84E1-48E3-BCE8-491F6EB5AFAB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E5DD01C-2F4B-24CB-D311-987843CD0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506EC9E-0C98-A30F-6865-C6579244A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3A40C-BE12-4458-BD2E-EAEBEB8B07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1273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928C94-FC87-C1AC-990D-CFF1FD15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0774D0-AAC2-0D16-63AC-FE480FE095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089E053-686A-3174-39A8-AE0BF492E5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2E95D94-03B4-A25D-BCC8-6C11DD610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6D39A-84E1-48E3-BCE8-491F6EB5AFAB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3AA40FE-7D3D-C281-EA4E-1AB0D5C8B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228F09F-8308-CA81-0984-970C0F009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3A40C-BE12-4458-BD2E-EAEBEB8B07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5253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D21D23-CB4D-D4D8-133D-8C11AFA79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CD045DF-ADC4-E5BE-1E36-27B439C842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72FF7EB-A20A-A43D-021C-3962D0E7A9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DAE721-4840-494A-360A-F1BAD904C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6D39A-84E1-48E3-BCE8-491F6EB5AFAB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F788C3-6E07-591D-30D0-CC81EDF1F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8D5439B-6171-C6C6-76B4-91E474C99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3A40C-BE12-4458-BD2E-EAEBEB8B07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8103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3566122-EBCC-50A8-1578-53A509405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133A50-C8CB-0A61-1362-BA224DE94E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103C1F-5F3D-429E-9DAC-B8DFAA4112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6D39A-84E1-48E3-BCE8-491F6EB5AFAB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43A24E-F61C-AB34-483B-28D892ECA4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A50C8-23F6-33E9-E2CE-81E0EC6B6B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3A40C-BE12-4458-BD2E-EAEBEB8B07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174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GUÍA 4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REPASO LAS TÉCNICAS DE COMPRENSIÓN LECTORA</a:t>
            </a:r>
          </a:p>
          <a:p>
            <a:r>
              <a:rPr lang="es-CL" dirty="0"/>
              <a:t>11-09-2024</a:t>
            </a:r>
          </a:p>
          <a:p>
            <a:r>
              <a:rPr lang="es-CL" dirty="0"/>
              <a:t>3° básico</a:t>
            </a:r>
          </a:p>
        </p:txBody>
      </p:sp>
    </p:spTree>
    <p:extLst>
      <p:ext uri="{BB962C8B-B14F-4D97-AF65-F5344CB8AC3E}">
        <p14:creationId xmlns:p14="http://schemas.microsoft.com/office/powerpoint/2010/main" val="1710888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0"/>
            <a:ext cx="12017829" cy="1325563"/>
          </a:xfrm>
        </p:spPr>
        <p:txBody>
          <a:bodyPr/>
          <a:lstStyle/>
          <a:p>
            <a:r>
              <a:rPr lang="es-CL" b="1" dirty="0"/>
              <a:t>Lee el texto de las páginas 187-188-189 y completa los cuadros de Técnicas de comprensión lectora.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07126" y="1446801"/>
            <a:ext cx="11610702" cy="514994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CL" sz="4000" dirty="0"/>
              <a:t>Identifica los párrafos del texto encerrándolos.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4000" dirty="0"/>
              <a:t>Luego escribe, con tus palabras, la idea principal de los 2 primero párrafos.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4000" dirty="0"/>
              <a:t>Identifica 2 conflictos del texto y sus soluciones.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4000" dirty="0"/>
              <a:t>Crea 5 preguntas relacionadas con el texto y sus respuestas.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4000" dirty="0"/>
              <a:t>Haz una secuencia de dibujos relatando la historia.</a:t>
            </a:r>
          </a:p>
        </p:txBody>
      </p:sp>
    </p:spTree>
    <p:extLst>
      <p:ext uri="{BB962C8B-B14F-4D97-AF65-F5344CB8AC3E}">
        <p14:creationId xmlns:p14="http://schemas.microsoft.com/office/powerpoint/2010/main" val="42494424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81</Words>
  <Application>Microsoft Office PowerPoint</Application>
  <PresentationFormat>Panorámica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GUÍA 4</vt:lpstr>
      <vt:lpstr>Lee el texto de las páginas 187-188-189 y completa los cuadros de Técnicas de comprensión lectora.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2024-09-10T16:03:26Z</dcterms:created>
  <dcterms:modified xsi:type="dcterms:W3CDTF">2024-09-11T17:39:46Z</dcterms:modified>
</cp:coreProperties>
</file>