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0F032-53AB-A07D-F9C4-0ED22F62F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E859BA-0E06-3F0D-DCC0-9C195F390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23FE5-5C4D-FFC6-CC8F-8879A5A1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1DC696-EB6A-0393-6479-735C29873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D6C4F6-EB01-5DD4-D9F2-16885B4BD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74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E1C68-B761-4D1F-F465-9B82796A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4927A4-7858-A5E3-C4B7-1283B259A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E63C17-DEAF-3ABD-7A46-C9B23343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27C3EF-91CC-4D2C-E384-460E8933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BB6B57-BCF3-2312-D76D-F4C45167B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400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8191C7-E97D-27DE-3F75-62D8EFB47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AF2D80-A91E-7144-CE51-C93FD4708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C44105-D191-3EE9-F5A4-71BD5AEA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E7A770-0C49-E964-97CD-30569303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79F0BB-66C9-0658-C0DE-D65B858B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77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4D0CC-77C9-A27E-BA1D-F23B7B358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80871-6809-FD94-E1B0-77F5433BB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AF78D1-31DD-AFB9-16C6-0FDF7EC00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9079C-945A-1309-8506-40751F20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E15EF9-564B-5FDE-3D1A-FD61A5D9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344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D696-AB00-D0B3-210C-4A42716C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9C15DF-1E4D-B548-89E1-4DB77A554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324788-7765-8FEF-F68B-D3119BA3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DA8FB3-D8EA-CC17-0E43-7875E061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1B6B9-F16F-98F1-0251-E3D337F7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812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66E26-C865-6403-9A5B-F1C73554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5FFC1F-D96B-546B-07E5-D13D7A9C3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F20497-34B6-6A19-2AD8-E558C8E95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005961-F269-57E8-9798-B6EB7588F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F0FE5A-005C-A2E5-5F45-A58245EF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FBDB39-BC52-0C48-175D-93956D3B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464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88685-7FE9-971D-7684-0F201259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9B58A6-91B1-6E2E-35A7-EEA110DD7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F025A6-6C50-EE29-D7F4-87804FEE2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77B632-FBE2-D236-F7B8-28B3F650D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A838F5-3898-C94A-CD47-0B2299BCE0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D656A0-82A4-5067-4979-5AA897D5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EFAD351-9A45-575C-C404-3CD8A7D6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4A86AFC-184D-A962-67F5-38ED1ABE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97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63E36-78AF-B873-B7CD-D43826C47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9BB368-9A6B-5A60-0C76-1E3A4C52B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A8F207-BDC4-9029-4FE1-F2099EE4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406361-FB73-D403-7E49-11640022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2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2B7DBB-A25B-820C-8744-7FD12D0A5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BACAFD-A681-219E-B5B0-757541CD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EDA30C-289F-2279-3072-D2730F69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01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AFA96-BD32-BD82-425B-8686DA5E2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1A28CF-8FF8-8A20-500A-5F3B030B6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9EB3D-150F-A96D-957E-CE9895D94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C14890-046F-E5FB-5CB1-C2128E63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CAD352-4E45-8B7C-B772-AAB97D51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83320E-53EC-C711-4F1A-F7D674FF2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734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B0C19-DDD5-8416-821E-178B409D5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84EC49-06A8-E724-2F95-5645500B2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815D33-4A07-03F1-142F-53EF0E337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24B85D-93BE-3A08-93BF-9C70F4C7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8E6096-4B22-3687-1328-35D1BA3E2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9750DA-C03B-DB47-03DD-1999EF12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0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82752C-A14B-F814-B20F-5CC835BC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D96525-5FD6-4203-595C-4271C5D34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9E83B-5020-6A6E-8938-85E466A80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43FE-AE3C-41E6-9B26-6F96EA23C6D7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6674A-3A73-AD4A-2AC3-FE389050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618022-1A07-AFE6-DCDD-78B008D7F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6768F-DEB0-45AF-BBD7-0F419B5CFF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71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nnkuVZnY3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D5507-81E6-D8C1-72D8-D7131727C1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20.1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2AF21E-C12F-EA65-DEB2-C906BED1FC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una leyenda</a:t>
            </a:r>
          </a:p>
          <a:p>
            <a:r>
              <a:rPr lang="es-CL"/>
              <a:t>22-08-2024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64874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6CA2B-5AFD-2D67-D737-3FCD888E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Durante estas clases hemos reconocido y comprendido las leyendas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C5C6C-DF4D-EEB5-89D5-50F8FDC92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Ahora responde…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sz="4000" dirty="0"/>
              <a:t>¿Para qué se escriben las leyendas? ¿Cuál es su propósito?</a:t>
            </a:r>
          </a:p>
        </p:txBody>
      </p:sp>
    </p:spTree>
    <p:extLst>
      <p:ext uri="{BB962C8B-B14F-4D97-AF65-F5344CB8AC3E}">
        <p14:creationId xmlns:p14="http://schemas.microsoft.com/office/powerpoint/2010/main" val="75364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97DE2-B6FF-1E83-42B7-072F11E21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4439478" cy="834887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 y veamos </a:t>
            </a:r>
            <a:br>
              <a:rPr lang="es-CL" dirty="0"/>
            </a:br>
            <a:r>
              <a:rPr lang="es-CL" dirty="0"/>
              <a:t>la siguiente leyenda: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B5671F-354B-93AA-D3EB-42ACB3255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53082"/>
            <a:ext cx="10515600" cy="372511"/>
          </a:xfrm>
        </p:spPr>
        <p:txBody>
          <a:bodyPr>
            <a:normAutofit fontScale="85000" lnSpcReduction="20000"/>
          </a:bodyPr>
          <a:lstStyle/>
          <a:p>
            <a:r>
              <a:rPr lang="es-MX" dirty="0">
                <a:hlinkClick r:id="rId2"/>
              </a:rPr>
              <a:t>(118) CUENTA LA LEYENDA - La Tirana - YouTube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F779E14-4A09-6F71-312C-21C234B186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802" t="5434" r="2240" b="17589"/>
          <a:stretch/>
        </p:blipFill>
        <p:spPr bwMode="auto">
          <a:xfrm>
            <a:off x="4803545" y="0"/>
            <a:ext cx="6831863" cy="6727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0068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04466-ABC1-2831-A1AE-16E7CA9C2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s-CL" dirty="0"/>
              <a:t>Contesta en tu cuaderno: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8BE51E-C0CE-78D1-2279-6E6672FDB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353895"/>
            <a:ext cx="11716814" cy="4351338"/>
          </a:xfrm>
        </p:spPr>
        <p:txBody>
          <a:bodyPr>
            <a:no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ocurrió en el momento en que la princesa era bautizada?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quiere explicar esta leyenda?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encontró Fray Antonio en el bosque del Tamarugal?</a:t>
            </a:r>
            <a:r>
              <a:rPr lang="es-ES" sz="36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3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un dibujo de la leyenda.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ES" sz="36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86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99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Taller de comprensión 20.1</vt:lpstr>
      <vt:lpstr>Durante estas clases hemos reconocido y comprendido las leyendas</vt:lpstr>
      <vt:lpstr>Leamos y veamos  la siguiente leyenda:</vt:lpstr>
      <vt:lpstr>Contesta en tu cuaderno: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3</cp:revision>
  <dcterms:created xsi:type="dcterms:W3CDTF">2024-08-20T23:26:17Z</dcterms:created>
  <dcterms:modified xsi:type="dcterms:W3CDTF">2024-08-28T16:44:18Z</dcterms:modified>
</cp:coreProperties>
</file>