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3114E-1888-0BBC-B7DC-ED849EE1D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F69BDA-BBF5-E5C3-7EAE-20AA13EFA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C585F-3A54-4BE9-574C-3752A151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EF62DF-28BB-BDB4-F27E-1BA2E816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9E7016-BF25-E549-AE1C-CFFE854BF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62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29B49-4F40-B27B-3D93-9ED5926F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FF5333-E4AF-932F-5193-8B552146D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6D3757-6776-90CA-2FF1-9D0703BEC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B9DDB1-E197-AD02-39CF-344BB1997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2871F7-D1C8-6633-73CE-E286A299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757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356E41A-C3F5-910F-9CA6-433BCA3EE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1444F9-9156-EBDA-6A9B-7193CBCF5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2A8589-F516-EFF8-9E3E-29C436F1E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7EAAE8-707A-DA4F-8510-2DD969DE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522053-65BD-17A7-350B-07437422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262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C31CD-8B0F-8444-8886-40035213D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671D2A-400B-A342-EC6C-8921FE413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539A93-245B-C141-D3DA-BD96F2115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F0D5BA-1016-5931-BFA7-D45E2635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E36A1E-3403-0E12-4996-47BAE0818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373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81DD0-A719-FB86-A21D-F71E76279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97C541-1F02-8E2B-1228-9C46610BE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43DA02-C50B-DB94-631C-BCFE8CD7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20009-D02F-CD57-853E-816A992D7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19F2A1-C95D-CDB1-CFB0-ED6E1A3E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79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0D27C-7121-79C4-58A9-DAC479C8C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1373CB-E508-3A1F-8867-F6D0F701A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54ECAD-5D2E-D867-7EA9-86F5CD4B1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6B82AF-5BD0-3CDF-EC64-D18B2FA1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B9C415-1BA7-ABF5-6E0C-1E3F511B5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19DE2E-6C10-3F26-71C5-9A681D02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525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BA6D1-343F-FE53-437D-ED6774B2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BE140D-B5BC-ED44-5B21-28AF97BAE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5B5EC4-3A4B-9E88-198B-3B3C22D80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7FDD8B-02F2-7BDA-0349-6A6B995FF1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8BE98E-4325-F4CB-6A1A-4F1D61B39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D83830D-A0AA-3FC3-E75F-27A76C0B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172121-14EC-3879-580D-5D5291A2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7FF67BC-7690-3EDF-1E0D-A1329333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103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218C7-EEF2-3318-ACAE-DF7B21865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22A764A-9741-0C61-3F78-8855C99C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D211BD-BF82-5DB0-B5D7-806F983B4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4C7CA8-9A3C-B829-9E8B-0E4A24D89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75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45ED84-2A4A-D011-D11A-BDF0D3D18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5D74F6-99F7-182A-6125-D8CDED41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B3829E-D1E4-4BA3-985E-968058FAC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018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F5F9C-12D5-40B4-22F8-C3E937BFE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070969-0E3C-F4A3-D81A-B4C48407E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676D56-474F-69D2-ADA2-2877EBD3E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80E5AA-D863-D557-0DE6-A3648756A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D6B038-5038-E49C-2398-810530202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1CFD2F-91F1-861A-DC81-7E979B52C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067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2142B-F1A8-42FF-7411-144FB2301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73A175-1411-394A-68B4-5735469205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C07AA2-BA4E-2A27-D37A-2D40BB1A1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635959-12DB-E51E-E3E6-2A5AC006C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D963CA-9A72-4B70-B2E6-50042A04D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F3CE52-0F7F-87D3-3A1F-3445072C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287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82FF8E-3F1D-3389-10E0-6CFFF9AE6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6ED85F-8511-CFDB-98E9-8048A0184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11DE2-496A-E1E5-E310-89C03DD2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53A42-BB2D-4A51-9567-BB05A7D29D74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5F42B3-601E-FED1-6F04-031284448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20559E-9F31-9C60-57DE-D85A93C16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F66D-F0FC-407E-BC86-5B5701A207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84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20.2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una leyenda</a:t>
            </a:r>
          </a:p>
          <a:p>
            <a:r>
              <a:rPr lang="es-CL"/>
              <a:t>23-08-2024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46449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Realiza lo siguiente: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Vuelve a leer la leyenda de LA TIRANA.</a:t>
            </a:r>
          </a:p>
          <a:p>
            <a:r>
              <a:rPr lang="es-E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Escribe y dibuja una secuencia de la leyenda de La Tirana, utilizando una huincha de papel, armando un acordeón literario.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6524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F779E14-4A09-6F71-312C-21C234B186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802" t="5434" r="2240" b="17589"/>
          <a:stretch/>
        </p:blipFill>
        <p:spPr bwMode="auto">
          <a:xfrm>
            <a:off x="1903591" y="130896"/>
            <a:ext cx="8324626" cy="67271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435489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TALLER DE COMPRENSIÓN 20.2</vt:lpstr>
      <vt:lpstr>Realiza lo siguiente: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2024-08-20T23:27:59Z</dcterms:created>
  <dcterms:modified xsi:type="dcterms:W3CDTF">2024-08-28T16:42:32Z</dcterms:modified>
</cp:coreProperties>
</file>