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D552E-3E89-AA78-3492-55334DC90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0FEE7A-D415-FEDC-485F-B8390C071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D3A492-63EE-D052-A961-AA3FAF86A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713B7A-3C00-8F52-0B90-C713620F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064EE7-C576-5F52-149A-FEDFAFAC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4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67DBBE-1E0F-6420-1FA6-8A9491938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E5FFAB-9B0B-195E-1A74-D6535C7AE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4C43EE-8D35-3C9E-12A4-555C77E5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B25F68-C8C6-967F-DBD9-7A6397BD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C69F27-F59F-CDE8-668A-A2CE81298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59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A43B8D-7FBE-8DBC-EF77-06E91E8F4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F90427-27B5-B664-1E65-4696A7562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080710-B645-686C-CC17-C6D5511B2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696B41-A463-4BD7-D92D-587796D5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EC4421-91CA-85AE-1679-F4BBB9FF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99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C44D6-B53B-B06B-09DF-5711D48B7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FF5E0E-0E59-5A69-AE42-B428B7974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B8DDBC-663E-8266-6957-66B26E34D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EECC5D-187A-3964-4DCF-E1AAB265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6410C0-F8B2-5E7A-4EBC-6DC491B74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846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3D161-EC8B-4AE7-1BED-06B9D19B5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65D439-5314-0BE4-F486-D9B37FC8D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6CA754-44AD-BD5A-0D47-3EBBD5A1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97AC38-DB98-3CEA-ABDF-F7149FDE1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084E8B-DC02-88AE-67F1-5EE2E517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16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FFCD8-CE52-725E-35B2-9E0B2E10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2FFD00-A1DA-9601-3C7C-20C1CF27C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595642-CD3C-9F8A-B889-8973EF725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4F0A64-8D40-03BC-AD0B-DD5D2A8DB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E1ED3-20C1-7A18-8D09-A4B41A13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91991D-4575-2E40-4485-2871C014D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7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2807E-1FD6-8FE9-FC83-71B52AEC7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27BD19-C3BC-3A29-F648-A4324904B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2C54F8-4C6C-1CC3-7CDB-37DF2CF94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20293F-E8A4-87C2-4214-B4B9C3089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AB1439-666A-4A34-D8F2-785A74CF4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597485-CE13-7BD1-3C9F-6131724F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DCF6D5-F577-3307-A033-7019AE64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9F8D23-E5BC-CD1E-D235-CE7F7290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968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C1019-8574-639F-105D-1EF6E2A1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E3D811-985F-0BBF-6992-0F0BCBA5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24E0A6-B762-4ACD-3E7A-AC0C160FA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8D9D18-51CE-3513-50A4-27D052B7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55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10348E-65DC-5176-BFF3-4AA69D29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71A8A-ADE9-0278-B990-49BEF9B63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9F7DB8-4762-45F6-10EE-6D5B5C77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16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4F8BA-16CE-28BF-1BAE-4E5BD235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9F9D42-8C9B-0C71-072F-F1AE70DC5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3EA131-1B94-0044-8EE9-9C5038BC2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85F6B5-2C41-9BB9-5352-5AF94C72D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19E70A-F72D-805F-6767-0AD86BB8E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441FDA-1893-23C8-4917-92D920FA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27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B19E2-533C-9407-5943-5AF508AA3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0BABD36-37E1-CA7A-5625-95EF27A2E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3E977B-3BC4-2A51-DD48-4505A355D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D147B6-7EC4-376B-9890-CA74ADFD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152FF1-7F44-94DE-BA31-EEF2ED3E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F3FCEB-921A-DA00-3A79-41A7F96F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433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73090CC-A18D-BE47-A030-4551CE4D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9E47CB-AF4F-7F5F-92AB-EB82074B9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6F63F4-4F85-AE3C-5A0A-569E61A7A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4F07A-A707-47E1-AAA3-5C339A117854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A113FF-0CCD-EDDF-191D-7609F940CE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7781C8-46D9-E870-99AE-1A0D5DBC3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37942-FF2A-436E-8F7A-E77157A9DB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012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Interrogar un texto</a:t>
            </a:r>
          </a:p>
          <a:p>
            <a:r>
              <a:rPr lang="es-CL" dirty="0"/>
              <a:t>30-08-2024</a:t>
            </a:r>
          </a:p>
          <a:p>
            <a:r>
              <a:rPr lang="es-CL" dirty="0"/>
              <a:t>3°Básico</a:t>
            </a:r>
          </a:p>
        </p:txBody>
      </p:sp>
    </p:spTree>
    <p:extLst>
      <p:ext uri="{BB962C8B-B14F-4D97-AF65-F5344CB8AC3E}">
        <p14:creationId xmlns:p14="http://schemas.microsoft.com/office/powerpoint/2010/main" val="233871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487" y="225742"/>
            <a:ext cx="11621278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En la hoja que le entregará la profesora deberás crear 5 preguntas sobre el libro “Hurra, Susanita ya tiene dientes”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9487" y="2232440"/>
            <a:ext cx="11741331" cy="3468564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Luego deberás entregarle la hoja a tu compañero de puesto y él o ella deberá responderlas.</a:t>
            </a:r>
          </a:p>
          <a:p>
            <a:pPr marL="0" indent="0">
              <a:buNone/>
            </a:pPr>
            <a:r>
              <a:rPr lang="es-CL" dirty="0"/>
              <a:t>Cuando estén listos, lo debe corregir la profesora.</a:t>
            </a:r>
          </a:p>
        </p:txBody>
      </p:sp>
    </p:spTree>
    <p:extLst>
      <p:ext uri="{BB962C8B-B14F-4D97-AF65-F5344CB8AC3E}">
        <p14:creationId xmlns:p14="http://schemas.microsoft.com/office/powerpoint/2010/main" val="2586918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61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21</vt:lpstr>
      <vt:lpstr>En la hoja que le entregará la profesora deberás crear 5 preguntas sobre el libro “Hurra, Susanita ya tiene dientes”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2024-08-29T18:41:49Z</dcterms:created>
  <dcterms:modified xsi:type="dcterms:W3CDTF">2024-09-02T17:04:01Z</dcterms:modified>
</cp:coreProperties>
</file>