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B94AC-47CD-60FB-3883-19E6884F3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66435F-563A-802A-288A-F7B056B2E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35B475-38C4-42DB-F632-FAB225B9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554A29-6C49-F372-F270-FEA8EF32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3E112B-AB47-3D04-707F-F51F224A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139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4D1C4-DDF3-A927-DAC5-F06D37A7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17BE18-2C1E-CF9C-A628-FB3E91BB1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F5829-55C3-902A-3D12-1B151FCA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7D5174-BD25-F5B9-5928-93AED7AD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0069E0-EB7B-54D7-FB65-94226E89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653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3FBFFE-DC6E-21CC-CE15-4B6701A59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39417E-E521-7473-5708-4EBE4A48D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48874A-6FCC-DD9C-5CBF-4AD6F012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EDAB3E-8462-11C0-E413-B8E7D93F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0CF1D5-8DE0-A200-6D4A-D0F929FF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63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AC233-E077-9414-B449-6815A881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AA4208-F159-4AC5-C320-28E39FF1E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9CF09B-B3DA-F86C-E4CB-262C00B7A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385BBB-BDD0-F2C9-DFBB-0F5895089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AD57D1-0000-B795-6003-54927126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0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DB0D0-B335-C00B-DD29-308B5DC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D4839D-D35B-44F5-FA17-E0E8922CB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FA4D6-AC5D-7FD3-4C57-EFD1D677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0F377-C887-30C7-7AF0-FF3B8294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37AB44-66C5-F8F2-B55D-9EB5F5890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528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649DA-F04F-00B9-7131-A5516549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F03380-D67A-F495-183B-71A3E2997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5AD16A-CA16-2693-592C-BC5ECF2EC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484591-FC59-395A-2E28-F3BDA214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2BE52D-B540-47E4-2B13-FA8F47A3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1452E5-9A62-EB1C-84BB-FE66263B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803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0575A-69E7-7BD3-8BA2-692A75C4D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5E4896-7CB7-E3A2-C532-2438CFEEC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4D2F00-8863-ED4F-993C-294E62620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8114D0-FB78-B4C8-6F67-49A9BC4F9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CB21BC-BDD5-89FB-0027-86BCAB086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ADCB71-8C52-02B4-1C77-1151D9B8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87A668-206D-1214-A1D6-45FA2EF0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957CF3-C27A-189C-A59B-3706946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983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E1D2F-FA96-76B9-F927-405D100E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74C239-DC06-507D-59D4-ECF37049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60A3E7-A683-0F91-1A81-D0F6C1DA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77B405-18BF-4402-BD7D-6563F76E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65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AA53C3-3EEB-5727-39A0-CA33F9EB4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F892CE-96A3-6495-F6FA-1381F39C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DA6F0A-30E0-5B94-F926-500D69C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887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9B5E4-6533-A47B-5D06-2AE0B163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A34998-319D-3D3B-5410-E10C54D48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6DF2A2-1765-0932-CC44-D62BD5B35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C0840C-AB81-C5FB-9CA8-BDEFEBE0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E201DB-31B5-3CF4-BEB8-233FDD10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0C320C-383A-92A2-FD62-5FC2CBE8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8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0B719-C168-92E5-0C08-B18A72C7E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C9A2530-1660-1811-53B8-EC2997023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677D5B-6CE5-69E5-705E-834297508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F6FC07-3BD9-6B44-E94E-0326D2D5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270A68-9634-493E-CF96-FA0D9311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203142-3B14-CCD0-88E7-83C83E1C8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850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51193C-7E45-149B-FDB8-1185F0B3F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6F8CA1-09A7-1717-3F41-8A82E9972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B1D1AC-3824-3DA8-A8B3-B1C67EDA0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34EC-E0B1-458D-8ED7-A28AAD2054F6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4E1083-E000-2635-AFD3-D5F71C5A2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30DB30-109B-4A4B-7FD5-B08837315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AFAE6-C47C-4177-8821-2E10C348C50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858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TÉCNICAS DE COMPRENSIÓN: Interrogar un texto</a:t>
            </a:r>
          </a:p>
          <a:p>
            <a:r>
              <a:rPr lang="es-CL"/>
              <a:t>02-09-2024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65788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Lee el texto de la página 32 y 33 de tu libro.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3600" dirty="0"/>
              <a:t>Crea 7 preguntas con sus respuesta.</a:t>
            </a:r>
          </a:p>
          <a:p>
            <a:r>
              <a:rPr lang="es-CL" sz="3600" dirty="0"/>
              <a:t>Las preguntas no pueden tener como respuesta un “si” o un “no”, si es así se debe argumentar.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195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22</vt:lpstr>
      <vt:lpstr>Lee el texto de la página 32 y 33 de tu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2024-09-02T02:47:34Z</dcterms:created>
  <dcterms:modified xsi:type="dcterms:W3CDTF">2024-09-02T17:03:19Z</dcterms:modified>
</cp:coreProperties>
</file>