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BD31DE-FF39-E2CB-35A5-EFA85A711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C08B8C-D080-CAA8-C05E-0C5605B7C0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D56F19-CB11-AEB0-D41E-29A0452A4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1389-4CB6-4422-A940-876343750A0C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29CF11-88CD-8518-C53F-4F536592B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C6041F-1D37-AB25-9DC8-A4FC963B0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ECAB-467F-4C78-B391-5B62C2D71D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5617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0AE204-3208-2B96-EFC9-C282C0EBB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0E5388C-76F2-C625-BEA0-F0AC3A696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C82046-43D2-78FF-006B-B98215AE5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1389-4CB6-4422-A940-876343750A0C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EED5E5-B876-C8E9-4CD7-C022A02B3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36D2B6-0880-AF04-8EFF-E24A03289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ECAB-467F-4C78-B391-5B62C2D71D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649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EB71B3-831C-A75D-4CAC-09A6ED677F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1CD499A-6C0C-D13B-CD2F-215CB9107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E7C19B-F912-4441-967A-B9018C797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1389-4CB6-4422-A940-876343750A0C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81235F-1B42-E676-8EDE-918975564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65E51F-9213-2C34-1ADD-1BB7EE48F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ECAB-467F-4C78-B391-5B62C2D71D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828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EC18AD-63E8-579F-821B-496AFA0A9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BBB912-4C75-4F0E-E3BB-C1105B553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EDEFD6-15C9-6D0C-7CBC-0C422EC81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1389-4CB6-4422-A940-876343750A0C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0E8924-23FF-72BF-6F78-CEF8C0545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8D0B64-402A-E6BE-9144-4A4A0E444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ECAB-467F-4C78-B391-5B62C2D71D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56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D11EAE-30E3-7F40-8704-3C97384F4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DE7D62-EA56-788F-EDEB-EE8FE9FDC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53C9FF-53F5-0402-5DFF-77E6CCEEC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1389-4CB6-4422-A940-876343750A0C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E0BEB1-B293-4689-D27C-2EECA03A2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FFC104-CF4C-6F94-4E02-B5F921368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ECAB-467F-4C78-B391-5B62C2D71D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52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0C7E0-9B1B-BD1F-D0FB-40CBD80F5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66B77A-690B-EA50-FA00-C81AAFF55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9BA1C45-F669-F85E-7CD6-BB2A775867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FB9D4E-0772-BFE2-913B-D9942345B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1389-4CB6-4422-A940-876343750A0C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F9EDA98-619C-4B6D-15F8-4D8D93D94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52A4D0-467D-D7E9-4BE7-F8FAD7289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ECAB-467F-4C78-B391-5B62C2D71D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2373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AFFEF2-1854-2A9F-C095-544E7F1C7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9CF5E0-90B8-4D99-A4E1-5572A65EC6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EDE2D0-E5C2-B95E-CF22-8753FEF78A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512291B-707E-1D36-3AD8-54D2B6BADC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612339C-23AF-2E4A-2A98-D27FB0C5DE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8B3F82E-6311-BF21-60D1-7AE3387B0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1389-4CB6-4422-A940-876343750A0C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9FC13BB-E62A-2CD3-07C0-3B616C502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6AA6C1C-0DCF-AFE0-A4C8-B56937DF3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ECAB-467F-4C78-B391-5B62C2D71D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381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1E1684-72B1-6F67-50FC-B4B6C66B9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6BBCDF5-E117-790A-F4DA-F508F4D22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1389-4CB6-4422-A940-876343750A0C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DDA52A4-CC1D-50ED-8420-9D5411CDD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E9F0C6F-8C60-77F8-0ECB-071582AB5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ECAB-467F-4C78-B391-5B62C2D71D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6925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712850F-076E-1E98-FC88-154AD9C49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1389-4CB6-4422-A940-876343750A0C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4FD7927-9586-4994-B000-C124C4983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555DAD7-E46C-2F0E-5DED-4A9FAE2CF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ECAB-467F-4C78-B391-5B62C2D71D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6675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76BAE8-CFB7-1539-1062-DC89D4BBB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C1BCDE-0A08-D0CA-4CBD-13122E06B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1141BE-18E5-4AD6-95A6-1F5EB1E6DF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BDCBF3F-7ADE-25E3-A76F-559F4BDEC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1389-4CB6-4422-A940-876343750A0C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C70175-E770-7196-E66F-8A92E0DFC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D311165-04FB-5BF7-44DB-B424DD84B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ECAB-467F-4C78-B391-5B62C2D71D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2979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EFBD49-991F-B446-2767-4D3054EB7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3337173-1324-C14B-94A8-61930425EA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B15E94F-7F3E-7678-BEF9-6461D6978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888238-2692-D074-ABE1-78FD93A96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71389-4CB6-4422-A940-876343750A0C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FAB32B0-8792-0D91-468B-6A39E5877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BEB9A5-3C5E-CFA2-0589-FD9030BD3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6ECAB-467F-4C78-B391-5B62C2D71D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6933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C09789F-671F-9A88-736F-44F67CD9A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14216F-0292-A056-1930-CD27954CF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39044D-9FC1-B75A-55E0-B7A77D3EB3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71389-4CB6-4422-A940-876343750A0C}" type="datetimeFigureOut">
              <a:rPr lang="es-CL" smtClean="0"/>
              <a:t>05-09-2024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E21FC3-8627-80B2-507B-786195933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CD0EEE-F129-41DC-FA2E-C735D1A20F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6ECAB-467F-4C78-B391-5B62C2D71D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950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23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UTILIZO TÉCNICAS DE COMPRENSIÓN: RECAPITULAR</a:t>
            </a:r>
          </a:p>
          <a:p>
            <a:r>
              <a:rPr lang="es-CL"/>
              <a:t>03-09-2024</a:t>
            </a:r>
            <a:endParaRPr lang="es-CL" dirty="0"/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2154302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6834" y="1645921"/>
            <a:ext cx="10763794" cy="1123406"/>
          </a:xfrm>
        </p:spPr>
        <p:txBody>
          <a:bodyPr>
            <a:normAutofit fontScale="90000"/>
          </a:bodyPr>
          <a:lstStyle/>
          <a:p>
            <a:r>
              <a:rPr lang="es-CL" dirty="0"/>
              <a:t>Lee el texto de la página 47 de tu libro.  Luego realiza lo siguiente:</a:t>
            </a:r>
          </a:p>
        </p:txBody>
      </p:sp>
    </p:spTree>
    <p:extLst>
      <p:ext uri="{BB962C8B-B14F-4D97-AF65-F5344CB8AC3E}">
        <p14:creationId xmlns:p14="http://schemas.microsoft.com/office/powerpoint/2010/main" val="428295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>
            <a:spLocks noGrp="1"/>
          </p:cNvSpPr>
          <p:nvPr>
            <p:ph type="title"/>
          </p:nvPr>
        </p:nvSpPr>
        <p:spPr>
          <a:xfrm>
            <a:off x="198120" y="0"/>
            <a:ext cx="11993880" cy="105809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sz="3200" dirty="0"/>
              <a:t>Identifica los párrafos.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3200" dirty="0"/>
              <a:t>Luego en tu cuaderno completa el cuadro.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1862181" y="1165771"/>
          <a:ext cx="81280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8652592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Párrafo 1: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6076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Párrafo 2: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701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Párrafo 3: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875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Párrafo</a:t>
                      </a:r>
                      <a:r>
                        <a:rPr lang="es-CL" baseline="0" dirty="0"/>
                        <a:t> 4:</a:t>
                      </a:r>
                    </a:p>
                    <a:p>
                      <a:endParaRPr lang="es-CL" baseline="0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8500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Párrafo 5: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5397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Párrafo 6:</a:t>
                      </a:r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5852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4003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TALLER DE COMPRENSIÓN 23</vt:lpstr>
      <vt:lpstr>Lee el texto de la página 47 de tu libro.  Luego realiza lo siguiente:</vt:lpstr>
      <vt:lpstr>Identifica los párrafos. Luego en tu cuaderno completa el cuadro.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2024-09-03T12:10:45Z</dcterms:created>
  <dcterms:modified xsi:type="dcterms:W3CDTF">2024-09-05T22:50:52Z</dcterms:modified>
</cp:coreProperties>
</file>