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A91C29-8F94-0FF7-AA70-3596CB100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5F0E4D-D626-2CC9-0448-9279E8CA1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789771-61E9-18E1-F164-699ADFCC9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AA4D56E-6198-2543-67E7-98A8375E4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3826F1-8F3B-D63A-46B2-BB493717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428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085F2-056B-81FF-8FC4-A6F800491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9B7FCA2-F239-8191-C308-8CC9DDC5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26EF96-B46A-3BEF-6541-138EB1530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B2F263-6B85-F898-2EB0-03E626D5F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245292-297C-11A5-87EE-318B5C39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256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BFEED0E-0A31-EA0A-A10F-F9D5414FF5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2912BA-BC5C-B803-40D0-DE9FB1B39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B113EE-009B-FF95-2AD0-C3A3F1890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D77134-4837-6DBD-0238-E6010614A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C0A39B1-A294-0998-9518-3834911C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739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0B300-1A8C-5CC3-17C5-BC9D9F647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6916BA-284F-7AE8-8EB0-2327F54CF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B938D9-7874-20D9-F4E7-8879E3AF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3488C0-2478-2DFF-B112-C238D7B34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F3219C-F1F0-A7FC-C831-694F0C10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165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7F596-199F-B355-8E99-8EE023129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3A56E2-50B9-656B-ACE9-A04090372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10C43C-20CE-6DC8-878D-F31A02BE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33668E-B59D-536F-0E7A-78B2F7A9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7854E8-FA11-A5AA-D3FC-2EF54303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036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49E8A2-ECB1-9E72-7D2D-EE0F68401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7A8C0B6-6453-E759-121E-5EC4AD7872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B75AAF-CB08-7E9F-8A4A-BB05955650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85EB2E-BBFF-1DCB-FF4D-7FC0A4A91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2F407E-FE0C-5FF2-416F-61A99DA3C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EF4C7C-F8DB-7678-8482-CC9A4742E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220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6CBB3-5B67-7654-CD4C-D5918BC79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D9ECEE-2625-B98F-CA00-9128CEC06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7A8FCF-0F62-CBA6-B55A-9439EF1FE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2BB707-367F-C323-72A9-D0FF2DDEB7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084D022-1484-00DB-150A-290A746F3E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27CD9F7-6087-CE57-09EA-AEEE8C8F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704D2C-C327-9471-7740-F45F3A9B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E36B46D-3C80-CD0C-9CA0-90468889B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759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AE23E-9B2C-8EC5-749C-830E29BFC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AE1714-FC66-BD51-4FFC-FA78CAF4F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4FB485-5BE7-7085-9D5D-D074362DA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9CD78A-4B9D-088B-6730-5E49150B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95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A740893-2ADA-A45C-71C1-67865293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FA6D9E3-ACEA-6B54-46E5-703AF7E7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FBC0CDF-6EB5-9C74-DC7C-0AC3CBF18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172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786FD-B61F-7910-91B4-190D7039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D6522D-48F9-0C9E-09FB-C6976C497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FBA542-BB5E-91F7-E5C4-1F00F9744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C8276-6371-242B-7ED2-B6249E61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7D33E1-0E5C-49AF-327C-9C7C3AAB9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B7066E-8A92-85F2-DACD-D9DA45FB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749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A39B3-110A-CBE9-DD51-223E5B53C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74CD49-12BE-AD8B-D0A7-DE925B8CA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DBDAC6-C12A-4C31-CE7E-1DE99B2B7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9774E8-8A32-E210-414D-C77C4C74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392AF1-A437-3A62-9184-C76153ACB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CAB0C7-F110-7E1C-6BE5-67E83019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976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61E99E6-13D7-6B70-81B2-009BB18E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D9B6B0-5CD5-5F4B-1A54-3F2A53981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BE179A-4033-2EAF-633D-CE069743D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45262-D5A4-43FB-BE7A-7646CF189B61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2AF956-EFA6-3701-4E17-7D211584C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7E2B8B-1A51-9149-56A1-E105A13FB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052D-44AF-444C-85DA-643823135BD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569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360159" cy="1415564"/>
          </a:xfrm>
        </p:spPr>
        <p:txBody>
          <a:bodyPr/>
          <a:lstStyle/>
          <a:p>
            <a:r>
              <a:rPr lang="es-CL" dirty="0"/>
              <a:t>TALLER DE COMPRENSIÓN 24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1971" y="2664312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s-CL" sz="3200" dirty="0"/>
              <a:t>TÉCNICAS DE COMPRENSIÓN: conflicto-solución</a:t>
            </a:r>
          </a:p>
          <a:p>
            <a:r>
              <a:rPr lang="es-CL" sz="3200" dirty="0"/>
              <a:t>04-09-2024</a:t>
            </a:r>
          </a:p>
          <a:p>
            <a:r>
              <a:rPr lang="es-CL" sz="3200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2287715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6977" y="1218578"/>
            <a:ext cx="11070773" cy="986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Identifica 4 conflicto, problema o situación del texto y cuál es la solución o el efecto en el mismo texto. Debes hacer un cuadro para </a:t>
            </a:r>
            <a:r>
              <a:rPr lang="es-CL"/>
              <a:t>cada conflicto.</a:t>
            </a:r>
            <a:endParaRPr lang="es-CL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06977" y="117567"/>
            <a:ext cx="10763794" cy="11234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/>
              <a:t>Lee nuevamente el texto de la página 47 de tu libro.  Luego realiza lo siguiente: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/>
        </p:nvGraphicFramePr>
        <p:xfrm>
          <a:off x="1744617" y="2573383"/>
          <a:ext cx="8128000" cy="3931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02664403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706962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Conflicto: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Solución: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780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3946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24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2024-09-03T21:10:14Z</dcterms:created>
  <dcterms:modified xsi:type="dcterms:W3CDTF">2024-09-05T22:51:05Z</dcterms:modified>
</cp:coreProperties>
</file>