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F61BEC-D6CA-35B6-F85B-4C2CF362B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89FDC5-DC2B-ACBF-2160-84EA2CA7B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41174E-0FF3-FDA2-BA8F-C2D9FF0AB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6AA5-8964-4677-932D-753174BF46ED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6950C7-AE0C-D1BD-E4BC-D92C39623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E9E1AF-E30E-246D-23D0-14EB0B974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BAA4-48DA-4A38-B893-6E222C99DA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38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64A8F4-FF2C-C4BF-2DDA-154CD3611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F88F7E-2194-7CD1-D48F-2CE19B6174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C876A0-7E1F-197D-AD0B-798801DC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6AA5-8964-4677-932D-753174BF46ED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8B8C47-0CBA-184B-07CE-C96776823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BCA4D6-CE34-D6D3-B1C2-1CA4A0DF2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BAA4-48DA-4A38-B893-6E222C99DA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71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83F4C7-C408-B20B-FACA-9E2789B345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BD95210-0697-B8E6-7B51-2E772B49C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05782F-C164-B579-1EF1-EE65D07B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6AA5-8964-4677-932D-753174BF46ED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24268-0CC5-642E-10BB-6C30689A7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24DBB1-A7F7-FBBE-37DC-C8F69A89F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BAA4-48DA-4A38-B893-6E222C99DA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096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996C4C-2832-9C5B-E8D8-D092F7157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23C8E0-95FD-A70F-A83D-9B1189D6E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ACA126-7AC0-6B01-A67F-DFD3B5BA7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6AA5-8964-4677-932D-753174BF46ED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5BF028-6760-24EC-B0B0-31E2C3A8D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980C47-4C51-0B50-A77D-7781B24E2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BAA4-48DA-4A38-B893-6E222C99DA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2503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DFDC6-8A46-8816-91E6-D9A64B1DA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60029E-0887-ABE0-BFC6-014A3510B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E29029-CE0C-43AB-7C21-C433F3767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6AA5-8964-4677-932D-753174BF46ED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6E4D7C-1955-7F08-1B0E-357CA5D1E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517F91-CAFB-A620-5380-F7E27A532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BAA4-48DA-4A38-B893-6E222C99DA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332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EEA1D7-482E-AA9A-71E4-21DC1C42B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EEE509-E9B7-294B-A6B0-44F2AC1FE2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FE65B4-8B17-15FE-BA61-5E43902DB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5C4565-BDDE-AAE8-3C6B-897D1FEC7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6AA5-8964-4677-932D-753174BF46ED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261620-EF24-D276-37DF-E938E0260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063957-EF17-EC56-FE4D-34D80964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BAA4-48DA-4A38-B893-6E222C99DA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2203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F37AF7-C16B-DFDC-5C6C-9ADF96F1B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001F42-928F-1D27-F692-038F6036F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7BAA37-F965-4799-A458-9012EF667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8B2B32D-06A1-2CD8-AE40-F3AC27CBE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E2CCFC4-FF5A-021E-17E3-430C384DA4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7D807EA-4FD9-B587-2A9F-78D0EB81F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6AA5-8964-4677-932D-753174BF46ED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3536DBF-EF85-B69D-83EE-C57ADB686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FC8F10-2BF0-E96E-636F-4BB12341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BAA4-48DA-4A38-B893-6E222C99DA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98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F87676-9962-EC62-7FB2-5418810B8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13A69A2-4CC1-3E00-D2E5-CBC2A6C16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6AA5-8964-4677-932D-753174BF46ED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CC0541F-15C1-D80B-0FC6-C5F351038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31CB225-1421-D3DA-6C80-66EF2386C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BAA4-48DA-4A38-B893-6E222C99DA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1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2DFE97B-BB39-3130-0FB2-41A53CA1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6AA5-8964-4677-932D-753174BF46ED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4AC4414-5A31-348D-6134-966898982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B5FDA5A-141C-EB88-DBC3-5E78C3195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BAA4-48DA-4A38-B893-6E222C99DA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636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3F627A-BDC5-0AE3-F443-D86E38DB3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47247A-0689-E8A8-AD6C-5310C5D68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EA78201-5A48-E703-25A8-1051D7BC1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45C411-F61E-05CB-1172-E6E55ED6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6AA5-8964-4677-932D-753174BF46ED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D689D3-5A94-E52E-D86E-5CD5BC236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46EEB0-ECBB-BE5F-5356-02B76BB2F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BAA4-48DA-4A38-B893-6E222C99DA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311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B86E8D-4FCE-94B3-F13F-1850F2BE8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5884014-41CA-07ED-1010-AAEDB8DCA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8A6359-6389-904F-A3A1-540457FCA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20274D-A2C8-C165-9FDE-C91159E9F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6AA5-8964-4677-932D-753174BF46ED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5DDEF9-E737-6A0D-190B-9EA690166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552A7B-1AFB-3970-4964-FF32BE391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BAA4-48DA-4A38-B893-6E222C99DA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09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ACD3F5D-2BF6-7C1F-70BD-19415174F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02580F-F2DA-DD96-6E39-4795BA2F8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8A51D7-F90F-A27A-FB43-7E9349250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A6AA5-8964-4677-932D-753174BF46ED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819880-864E-2B2C-8DC6-87926DCDA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54DA40-6E6D-7918-03EA-7E82443192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BBAA4-48DA-4A38-B893-6E222C99DA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2164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26.2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TÉCNICAS DE COMPRENSIÓN: Descripción de ambientes</a:t>
            </a:r>
          </a:p>
          <a:p>
            <a:r>
              <a:rPr lang="es-CL" dirty="0"/>
              <a:t>09-09-2024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3800847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5536" y="1355362"/>
            <a:ext cx="11976463" cy="5423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4000" dirty="0"/>
              <a:t>Ahora vamos a graficar el ambiente de la fábula “El ciervo y la fuente”.</a:t>
            </a:r>
          </a:p>
          <a:p>
            <a:pPr marL="0" indent="0">
              <a:buNone/>
            </a:pPr>
            <a:r>
              <a:rPr lang="es-CL" sz="4000" dirty="0"/>
              <a:t>Según tu descripción, primero debes hacer un boceto (dibujo) de tu trabajo.  Luego de ello lo llevarás a la hoja de block y completarás con la </a:t>
            </a:r>
            <a:r>
              <a:rPr lang="es-CL" sz="4000" dirty="0" err="1"/>
              <a:t>plasticina</a:t>
            </a:r>
            <a:r>
              <a:rPr lang="es-CL" sz="4000"/>
              <a:t>.</a:t>
            </a:r>
            <a:endParaRPr lang="es-CL" sz="40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6977" y="117567"/>
            <a:ext cx="10763794" cy="1123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La clase pasada trabajamos con la descripción de ambientes: </a:t>
            </a:r>
          </a:p>
        </p:txBody>
      </p:sp>
    </p:spTree>
    <p:extLst>
      <p:ext uri="{BB962C8B-B14F-4D97-AF65-F5344CB8AC3E}">
        <p14:creationId xmlns:p14="http://schemas.microsoft.com/office/powerpoint/2010/main" val="24701613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73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COMPRENSIÓN 26.2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2024-09-09T02:00:39Z</dcterms:created>
  <dcterms:modified xsi:type="dcterms:W3CDTF">2024-09-11T17:38:52Z</dcterms:modified>
</cp:coreProperties>
</file>