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8697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969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323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250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4165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291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8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47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745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298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206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3445D8B-7D8A-4886-ABD2-D6A2AF3A3A53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C2B93D2-FCC7-46F7-B5B5-B25E05681A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62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8C624-17BC-0947-D16C-773860565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621098"/>
            <a:ext cx="8991600" cy="1645920"/>
          </a:xfrm>
        </p:spPr>
        <p:txBody>
          <a:bodyPr>
            <a:normAutofit/>
          </a:bodyPr>
          <a:lstStyle/>
          <a:p>
            <a:r>
              <a:rPr lang="es-MX" sz="4400" dirty="0"/>
              <a:t>TALLER DE PRODUCCIÓN DE TEXTO 10.1</a:t>
            </a:r>
            <a:endParaRPr lang="es-CL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7E79E9-CBC8-D6A6-9056-1130C8719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4563" y="3661276"/>
            <a:ext cx="6801612" cy="1239894"/>
          </a:xfrm>
        </p:spPr>
        <p:txBody>
          <a:bodyPr>
            <a:noAutofit/>
          </a:bodyPr>
          <a:lstStyle/>
          <a:p>
            <a:r>
              <a:rPr lang="es-MX" sz="4000" dirty="0"/>
              <a:t>Escribo una historieta</a:t>
            </a:r>
          </a:p>
          <a:p>
            <a:r>
              <a:rPr lang="es-MX" sz="4000" dirty="0"/>
              <a:t>11-09-2024</a:t>
            </a:r>
          </a:p>
          <a:p>
            <a:r>
              <a:rPr lang="es-MX" sz="4000" dirty="0"/>
              <a:t>4° Básico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134466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7DDAD-A088-1885-DBBC-C33B5FF9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190" y="141994"/>
            <a:ext cx="11320258" cy="1596197"/>
          </a:xfrm>
        </p:spPr>
        <p:txBody>
          <a:bodyPr>
            <a:normAutofit/>
          </a:bodyPr>
          <a:lstStyle/>
          <a:p>
            <a:r>
              <a:rPr lang="es-MX" dirty="0"/>
              <a:t>En estas clases hemos trabajado con las historietas o comic, es por eso que ahora comenzaremos a crear la nuestra: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B68C38-DDEE-2813-3662-887AA5C31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569" y="1905281"/>
            <a:ext cx="10515600" cy="4351338"/>
          </a:xfrm>
        </p:spPr>
        <p:txBody>
          <a:bodyPr>
            <a:noAutofit/>
          </a:bodyPr>
          <a:lstStyle/>
          <a:p>
            <a:r>
              <a:rPr lang="es-MX" sz="2800" dirty="0"/>
              <a:t>Primero vamos a planificar la escritura, para ello deberás responder las siguientes preguntas: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/>
              <a:t>¿Cuántas viñetas va a tener? (deben ser cómo mínimo 4, máximo 8)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/>
              <a:t>¿De qué se tratará mi historieta?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/>
              <a:t>¿Cuántos personajes tendrá? (no puede ser solo un personaje)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/>
              <a:t>Debes incluir distintos tipos de globos de textos y onomatopeyas.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/>
              <a:t>Una vez que la profesora revise tu planificación, haz tu historieta en el cuaderno.  Luego de ser aprobado puedes comenzar en tu hoja de block.</a:t>
            </a:r>
          </a:p>
          <a:p>
            <a:pPr marL="0" indent="0">
              <a:buNone/>
            </a:pPr>
            <a:endParaRPr lang="es-MX" sz="2800" dirty="0"/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327632760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5</TotalTime>
  <Words>127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Paquete</vt:lpstr>
      <vt:lpstr>TALLER DE PRODUCCIÓN DE TEXTO 10.1</vt:lpstr>
      <vt:lpstr>En estas clases hemos trabajado con las historietas o comic, es por eso que ahora comenzaremos a crear la nuestra: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PRODUCCIÓN DE TEXTO 19.1</dc:title>
  <dc:creator>Usuario</dc:creator>
  <cp:lastModifiedBy>pablo espinosa perez</cp:lastModifiedBy>
  <cp:revision>3</cp:revision>
  <dcterms:created xsi:type="dcterms:W3CDTF">2023-09-06T00:56:39Z</dcterms:created>
  <dcterms:modified xsi:type="dcterms:W3CDTF">2024-09-11T17:37:44Z</dcterms:modified>
</cp:coreProperties>
</file>