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71E360-BAAE-9C4F-BB56-687C4BB38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3D8A821-CDF4-DAE0-0CD6-26AFC220E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746E8A-A3E1-C93A-F366-771DA641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E26ACD-655E-3A1D-0979-90D0C40F0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7FDDD2-24FB-D561-627A-8D3A97CC2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32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60C7BB-2D3F-2727-DF72-8E1CDA1C9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49D61A5-E964-7718-88A8-7F3928844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796345-9C35-EBD6-32E1-9AB76E419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8950A8-F502-555A-5CF0-1D4F339B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7B2E7C-F1F7-2667-04BB-FD50D7443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726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5EF5C67-5C4E-78AC-A4F1-F8AF5BB83E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FC63F48-27B4-1F0E-0E65-61523F568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7B449B-2ED9-2F8E-5711-932A1D265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CCD754-63B7-8468-96FD-8808C00DE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2F241F-DE45-A572-B3A0-8416D012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0650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F68929-86C7-EDA5-BBCF-B630C9671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0BF11-7D42-2435-ADCC-36A978B76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D44AEC-0095-1173-2979-2A505323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AB782F-9E45-7836-D32F-B148EFB29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2D105D-3245-CB48-7ED6-A21782C5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622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C0693-9CCF-F405-AE7D-331073352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A895C7-1675-F943-27A8-E0FCA9C11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F813F2-209F-60FE-9320-69A122DE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B24483-68E5-2111-DD4D-CE69ADAD1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A43C26-B99C-6F70-A9F7-270D5FF17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203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B00868-19D2-FB01-F3F0-5900DD693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5C6CF6-6E7D-A7C5-0AC2-834A258BC3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4F05610-5466-5572-A139-F351430D5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64117B-59C6-488E-61F2-3C3893DA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C7E248-2075-E2D5-5B9A-AA48198F1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026E97-B62B-D6AA-5CC3-0048DD6B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5402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899CD0-B5D7-37B2-0FEB-02FBBFCB5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07C570-8D0B-4DC1-51E5-6D04669A66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85ACB3-D0C5-2FED-0BA3-97DABC696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056FEAB-C4DE-AEB9-986E-CEE580A0D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68481F-7848-DAA1-9FF0-CA01E00ABD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36B16EC-4334-914D-6A8C-C0D873F7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1CA3B1D-0936-1E13-78ED-E8E197D3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7905083-946E-151F-E6D6-2C452F188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023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1287B-A426-1D6A-D6E7-451171AD2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63FD22F-093C-F249-BDF3-D0997723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74BB64-54C7-89F8-BA90-BB30C24C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E28439-6600-E43C-31B9-AAB1CDBF2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481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5F00FA3-FE9E-BC5B-88B8-966F1D23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3857B2A-3BBC-2F16-C149-836569899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EC7FAA-9494-7847-2E94-2B86EDDE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53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4B093-54D5-A592-0786-0403583E9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91B85F-6361-E478-3DB2-2F8BDAFDC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8AC924-5B80-12AA-3027-1ACE916FD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7C3259-68C1-9831-FEEA-1DB61A7A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C8B847-4457-8473-963C-D2950DB36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0905F9-996C-7902-EA69-C8469C19F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9514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6B6767-13D5-74BE-5576-70B4230F2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6405881-C041-38EA-4F49-C4AAD5377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7D4CA7-AE95-433D-4106-35F1C122F6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DCB266-4855-48F5-9BB4-03565E9DB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B04809-A9AC-50D5-DDFF-14136D462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EA3D3F8-D749-E267-F1C7-F652C8696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73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5FB8EB-68C7-8601-34CE-BF60FF65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0327AB7-E970-166F-8E13-EA6132C53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5A90F5-C971-BE5E-3938-F951921242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A7976-1478-4E43-AAB8-3F9CBEA69FC9}" type="datetimeFigureOut">
              <a:rPr lang="es-CL" smtClean="0"/>
              <a:t>11-09-2024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D44D84-7AEB-A776-F09E-6483BCE8C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F508E6-ABA8-B8BA-1BA5-37AF8AD22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60337-34E0-48D0-9436-16C0197B9E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868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8C624-17BC-0947-D16C-7738605652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621098"/>
            <a:ext cx="8991600" cy="1645920"/>
          </a:xfrm>
        </p:spPr>
        <p:txBody>
          <a:bodyPr>
            <a:normAutofit/>
          </a:bodyPr>
          <a:lstStyle/>
          <a:p>
            <a:r>
              <a:rPr lang="es-MX" sz="4400" dirty="0"/>
              <a:t>TALLER DE PRODUCCIÓN DE TEXTO 10.2</a:t>
            </a:r>
            <a:endParaRPr lang="es-CL" sz="4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17E79E9-CBC8-D6A6-9056-1130C8719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563" y="3661276"/>
            <a:ext cx="6801612" cy="1239894"/>
          </a:xfrm>
        </p:spPr>
        <p:txBody>
          <a:bodyPr>
            <a:noAutofit/>
          </a:bodyPr>
          <a:lstStyle/>
          <a:p>
            <a:r>
              <a:rPr lang="es-MX" sz="4000" dirty="0"/>
              <a:t>Escribo una historieta</a:t>
            </a:r>
          </a:p>
          <a:p>
            <a:r>
              <a:rPr lang="es-MX" sz="4000" dirty="0"/>
              <a:t>12-09-2024</a:t>
            </a:r>
          </a:p>
          <a:p>
            <a:r>
              <a:rPr lang="es-MX" sz="4000" dirty="0"/>
              <a:t>4° Básico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134466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A7DDAD-A088-1885-DBBC-C33B5FF9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190" y="141994"/>
            <a:ext cx="11320258" cy="1596197"/>
          </a:xfrm>
        </p:spPr>
        <p:txBody>
          <a:bodyPr>
            <a:normAutofit/>
          </a:bodyPr>
          <a:lstStyle/>
          <a:p>
            <a:r>
              <a:rPr lang="es-MX" dirty="0"/>
              <a:t>Continuemos con la elaboración de la historieta.</a:t>
            </a:r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661BA89-5D6C-13CD-B5F6-DA020DF88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Copia la pauta de evaluación:</a:t>
            </a:r>
          </a:p>
          <a:p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F998483-6EE1-2B9A-6C95-BE26F8CC0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750347"/>
              </p:ext>
            </p:extLst>
          </p:nvPr>
        </p:nvGraphicFramePr>
        <p:xfrm>
          <a:off x="1431636" y="2594648"/>
          <a:ext cx="81280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55976">
                  <a:extLst>
                    <a:ext uri="{9D8B030D-6E8A-4147-A177-3AD203B41FA5}">
                      <a16:colId xmlns:a16="http://schemas.microsoft.com/office/drawing/2014/main" val="858696721"/>
                    </a:ext>
                  </a:extLst>
                </a:gridCol>
                <a:gridCol w="1372024">
                  <a:extLst>
                    <a:ext uri="{9D8B030D-6E8A-4147-A177-3AD203B41FA5}">
                      <a16:colId xmlns:a16="http://schemas.microsoft.com/office/drawing/2014/main" val="40140189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INDICADORES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59872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Tiene como min 4 viñeta y máximo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7830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Sigue la dispuesto en su planificación (tema, personajes, </a:t>
                      </a:r>
                      <a:r>
                        <a:rPr lang="es-CL" dirty="0" err="1"/>
                        <a:t>etc</a:t>
                      </a:r>
                      <a:r>
                        <a:rPr lang="es-CL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075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Incluye distintos tipos de globos de textos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047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Incluye onomatopeyas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991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632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58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10.2</vt:lpstr>
      <vt:lpstr>Continuemos con la elaboración de la historieta.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2024-09-10T16:06:39Z</dcterms:created>
  <dcterms:modified xsi:type="dcterms:W3CDTF">2024-09-11T17:37:28Z</dcterms:modified>
</cp:coreProperties>
</file>