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A6CA80-F065-43C0-9F88-5878099EBE2E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B5EE265-AA9A-49D3-9FF3-D4D151835F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2874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6CA80-F065-43C0-9F88-5878099EBE2E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E265-AA9A-49D3-9FF3-D4D151835F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0011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6CA80-F065-43C0-9F88-5878099EBE2E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E265-AA9A-49D3-9FF3-D4D151835F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32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6CA80-F065-43C0-9F88-5878099EBE2E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E265-AA9A-49D3-9FF3-D4D151835F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818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A6CA80-F065-43C0-9F88-5878099EBE2E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9B5EE265-AA9A-49D3-9FF3-D4D151835F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683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6CA80-F065-43C0-9F88-5878099EBE2E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E265-AA9A-49D3-9FF3-D4D151835F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38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6CA80-F065-43C0-9F88-5878099EBE2E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E265-AA9A-49D3-9FF3-D4D151835F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564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6CA80-F065-43C0-9F88-5878099EBE2E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E265-AA9A-49D3-9FF3-D4D151835F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198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6CA80-F065-43C0-9F88-5878099EBE2E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E265-AA9A-49D3-9FF3-D4D151835F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724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6CA80-F065-43C0-9F88-5878099EBE2E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s-C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5EE265-AA9A-49D3-9FF3-D4D151835F43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3893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A6CA80-F065-43C0-9F88-5878099EBE2E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5EE265-AA9A-49D3-9FF3-D4D151835F43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2747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A6CA80-F065-43C0-9F88-5878099EBE2E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B5EE265-AA9A-49D3-9FF3-D4D151835F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325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DF4B3-E9B0-C3F3-1FC4-160165119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8400439" cy="1483210"/>
          </a:xfrm>
        </p:spPr>
        <p:txBody>
          <a:bodyPr/>
          <a:lstStyle/>
          <a:p>
            <a:r>
              <a:rPr lang="es-CL" sz="4800" dirty="0"/>
              <a:t>TALLER DE PRODUCCIÓN DE TEXTO 9.1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60650E-F641-072F-8928-BF1C9F375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8969" y="3429000"/>
            <a:ext cx="9070848" cy="457201"/>
          </a:xfrm>
        </p:spPr>
        <p:txBody>
          <a:bodyPr>
            <a:noAutofit/>
          </a:bodyPr>
          <a:lstStyle/>
          <a:p>
            <a:r>
              <a:rPr lang="es-CL" sz="3600" dirty="0"/>
              <a:t>Planifico y escribo mi poema</a:t>
            </a:r>
          </a:p>
          <a:p>
            <a:r>
              <a:rPr lang="es-CL" sz="3600" dirty="0"/>
              <a:t>21-08-2024</a:t>
            </a:r>
          </a:p>
          <a:p>
            <a:r>
              <a:rPr lang="es-CL" sz="3600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315920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38A84-3474-D78B-37C6-48D997F2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755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Antes de escribir tu poema debes planificar: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71C2B8-30E2-6491-37B2-9F5C6F624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413" y="1573122"/>
            <a:ext cx="10899152" cy="3931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3200" b="1" dirty="0"/>
              <a:t>Contesta las siguientes preguntas que te ayudarán a escribir tu texto: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200" dirty="0"/>
              <a:t>¿Cuál será el sentimiento o emoción que deseas expresar?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200" dirty="0"/>
              <a:t>¿A quién o qué dedicarás el poema? 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200" dirty="0"/>
              <a:t>¿Cuántas estrofas tendrá?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200" dirty="0"/>
              <a:t>¿Cuántos versos tendrá en cada estrofa?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200" dirty="0"/>
              <a:t>¿Cuál será su título?</a:t>
            </a:r>
          </a:p>
        </p:txBody>
      </p:sp>
    </p:spTree>
    <p:extLst>
      <p:ext uri="{BB962C8B-B14F-4D97-AF65-F5344CB8AC3E}">
        <p14:creationId xmlns:p14="http://schemas.microsoft.com/office/powerpoint/2010/main" val="2829827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06DB4C-2622-CF8B-D227-02912E59B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Ahora comenzaremos: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108D2B-B120-9D47-E27A-BDBF88EE1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200" dirty="0"/>
              <a:t>En tu cuaderno comienza con tu creación. </a:t>
            </a:r>
          </a:p>
          <a:p>
            <a:endParaRPr lang="es-CL" sz="3200" dirty="0"/>
          </a:p>
          <a:p>
            <a:r>
              <a:rPr lang="es-CL" sz="3200" dirty="0"/>
              <a:t>Recuerda que puedes incluir rimas, personificación y comparación.</a:t>
            </a:r>
          </a:p>
          <a:p>
            <a:endParaRPr lang="es-CL" sz="3200" dirty="0"/>
          </a:p>
          <a:p>
            <a:pPr marL="0" indent="0">
              <a:buNone/>
            </a:pP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017751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129</TotalTime>
  <Words>95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Century Gothic</vt:lpstr>
      <vt:lpstr>Garamond</vt:lpstr>
      <vt:lpstr>Savon</vt:lpstr>
      <vt:lpstr>TALLER DE PRODUCCIÓN DE TEXTO 9.1</vt:lpstr>
      <vt:lpstr>Antes de escribir tu poema debes planificar:</vt:lpstr>
      <vt:lpstr>Ahora comenzaremos: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PRODUCCIÓN DE TEXTO 17.1</dc:title>
  <dc:creator>Usuario</dc:creator>
  <cp:lastModifiedBy>pablo espinosa perez</cp:lastModifiedBy>
  <cp:revision>4</cp:revision>
  <dcterms:created xsi:type="dcterms:W3CDTF">2023-08-03T03:23:00Z</dcterms:created>
  <dcterms:modified xsi:type="dcterms:W3CDTF">2024-08-28T16:46:37Z</dcterms:modified>
</cp:coreProperties>
</file>