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55732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46839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881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82420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52246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5789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68111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38178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35635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C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19942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70392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AE07BBCA-F83A-407F-A91C-2F8B7CBD6225}" type="datetimeFigureOut">
              <a:rPr lang="es-CL" smtClean="0"/>
              <a:t>28-08-2024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2BB2CE-DF12-4AB8-A6E0-5FFAF8227A7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6793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7DF4B3-E9B0-C3F3-1FC4-160165119D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1337737"/>
          </a:xfrm>
        </p:spPr>
        <p:txBody>
          <a:bodyPr/>
          <a:lstStyle/>
          <a:p>
            <a:r>
              <a:rPr lang="es-CL" sz="6000" dirty="0"/>
              <a:t>TALLER DE PRODUCCIÓN DE TEXTO 9.2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B460650E-F641-072F-8928-BF1C9F375A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9446" y="3679021"/>
            <a:ext cx="9070848" cy="457201"/>
          </a:xfrm>
        </p:spPr>
        <p:txBody>
          <a:bodyPr>
            <a:noAutofit/>
          </a:bodyPr>
          <a:lstStyle/>
          <a:p>
            <a:r>
              <a:rPr lang="es-CL" sz="3600" dirty="0"/>
              <a:t>Escribo mi poema</a:t>
            </a:r>
          </a:p>
          <a:p>
            <a:r>
              <a:rPr lang="es-CL" sz="3600" dirty="0"/>
              <a:t>22-08-2024</a:t>
            </a:r>
          </a:p>
          <a:p>
            <a:r>
              <a:rPr lang="es-CL" sz="3600" dirty="0"/>
              <a:t>4° Básico</a:t>
            </a:r>
          </a:p>
        </p:txBody>
      </p:sp>
    </p:spTree>
    <p:extLst>
      <p:ext uri="{BB962C8B-B14F-4D97-AF65-F5344CB8AC3E}">
        <p14:creationId xmlns:p14="http://schemas.microsoft.com/office/powerpoint/2010/main" val="31592004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338A84-3474-D78B-37C6-48D997F2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6841" y="490155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s-CL" dirty="0"/>
              <a:t>Después de planificar la escritura de tu poema, ahora vamos a escribirlo: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371C2B8-30E2-6491-37B2-9F5C6F6242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841" y="2341051"/>
            <a:ext cx="10058400" cy="3931920"/>
          </a:xfrm>
        </p:spPr>
        <p:txBody>
          <a:bodyPr>
            <a:normAutofit/>
          </a:bodyPr>
          <a:lstStyle/>
          <a:p>
            <a:r>
              <a:rPr lang="es-CL" sz="3600" dirty="0"/>
              <a:t>Una vez que ya tengas tu poema, debe ser corregida por la profesora.</a:t>
            </a:r>
          </a:p>
          <a:p>
            <a:endParaRPr lang="es-CL" sz="3600" dirty="0"/>
          </a:p>
          <a:p>
            <a:r>
              <a:rPr lang="es-CL" sz="3600" dirty="0"/>
              <a:t>Para luego reescribirlo.</a:t>
            </a:r>
          </a:p>
        </p:txBody>
      </p:sp>
    </p:spTree>
    <p:extLst>
      <p:ext uri="{BB962C8B-B14F-4D97-AF65-F5344CB8AC3E}">
        <p14:creationId xmlns:p14="http://schemas.microsoft.com/office/powerpoint/2010/main" val="2829827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19</TotalTime>
  <Words>46</Words>
  <Application>Microsoft Office PowerPoint</Application>
  <PresentationFormat>Panorámica</PresentationFormat>
  <Paragraphs>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Century Gothic</vt:lpstr>
      <vt:lpstr>Garamond</vt:lpstr>
      <vt:lpstr>Savon</vt:lpstr>
      <vt:lpstr>TALLER DE PRODUCCIÓN DE TEXTO 9.2</vt:lpstr>
      <vt:lpstr>Después de planificar la escritura de tu poema, ahora vamos a escribirlo: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2024-08-18T23:29:56Z</dcterms:created>
  <dcterms:modified xsi:type="dcterms:W3CDTF">2024-08-28T16:46:13Z</dcterms:modified>
</cp:coreProperties>
</file>