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DFF93-953D-78A2-7D18-4F80ABB66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76CE7C-73C2-64AE-2887-E0519ED83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AB384B-F2C8-9586-161C-1A3ED7DA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02A222-915E-A42A-2FD4-0E1114D4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54FF7-F1D9-A627-DD4D-7F551617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0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4A0EC-7F18-3A55-8466-2B18BC10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0E7CD2-F9F8-DE41-3311-8D5DE0C57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93BE37-A402-A937-80EC-AB1E8626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2C4C1-61EE-D2FC-10B6-10C8806A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CD5BE-1527-96BA-AF83-91467D5D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1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5AC3FD-D94D-129F-89E1-02E60125A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1F0440-60CA-07B1-A16D-23DAA5B7F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575A34-DB28-9585-3C65-F45E7343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944519-B8C4-614B-4DCB-BB2EFDF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CC8A9-8B9D-3B23-DDA7-8B1A2049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6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F64E1-6925-DB92-3FEC-9731A39D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473097-1C8A-FDE4-2FB9-4CC6061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568949-D9A7-FD76-3D8E-A86A2930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2AC9D6-CC71-7B42-3D70-54CAD3E1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D9C20-E2FF-9A1B-073F-E6FFAE06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83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A600A-F03F-F6AF-019E-552AFA9A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E4B68A-BCD7-0E0A-E9A4-269898687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222FB2-FA19-B7AA-7C08-AE8C26D5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AECEA-01D6-1F2D-A01F-EAEAF06C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0BF8FC-9C6F-B46E-4200-AF2D793B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0D7B0-F387-00BA-91E5-FA660D77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23A09-9D5F-D094-D743-8CE7F7A4C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10B1E3-D33B-8363-77F5-A978B6BF6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E0C22B-812F-66B3-E2C7-9D3725F7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9E6FC0-6E55-9C4D-1B14-524A6A11A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792DBA-B77C-93ED-5FE8-CB6C784D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9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8DEE2-C62F-F668-B853-A4112998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BBAAB5-2118-5181-90C6-EA300DC18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C94CEE-DF2A-7B3D-EB97-B5AA70659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E37266-2056-B8BC-4967-755E2A909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45BA66-BD4D-566E-0934-BCC3A90B6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BA2DF4-85F0-5E2A-DE89-48F48209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53868E-785C-746D-1F21-4555B3C6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6D129E-352E-77A9-EC6D-9FC9F5B7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1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363F6-337D-8F90-E648-49F381FD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7EEB61-44C5-296C-01FD-AF405B79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C96FD6-78D3-3C20-27B1-A4BB09D1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457550-AD64-BB74-5026-44C9F907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0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3F52C6-6C21-9E56-547F-2D89C6AE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27B01B-DDA4-1D34-4F69-B09745AF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1A74FA-CB2A-1223-ADDB-6E0EEACF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9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8EF02-C6F1-86CB-A1A8-9C7DAF9B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CBDDEA-BF69-6A77-2F31-2954CF875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4E8796-046E-1756-EF22-197EC0B4E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BDDCBE-3B80-92E8-CE4C-F1729296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B74B13-EEAB-57B9-1D92-C7A3BC78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91AE41-2E90-7718-5087-5A29E253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12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CC008-765B-0630-6110-08A2A6B3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772003-68CF-74FE-3011-8BA2C89A0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4E2AAC-9C29-6485-37E7-814D81263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C29242-AEB6-CD82-7192-62AFAE55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FF7795-E375-146F-65BF-0E0CA888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EAAF5F-7CAD-3675-AFE5-5F3F747E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321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1D37E5-4E59-AED2-6F86-B788B57D6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0CB6E-A67F-BDD1-0334-C021F87F3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F303D-5416-1879-A499-B9E5A0093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CFC9-8AB4-41EF-8B0A-6D24506215A4}" type="datetimeFigureOut">
              <a:rPr lang="es-CL" smtClean="0"/>
              <a:t>28-08-2024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D52F7-DA48-A0E7-4B90-60D8675E7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70756-A6BA-693A-E13D-8B7048A6A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2ADD-ED10-43F6-BEBA-9C4BF3A6A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5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DF4B3-E9B0-C3F3-1FC4-160165119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9.3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650E-F641-072F-8928-BF1C9F375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Muestro mi poema</a:t>
            </a:r>
          </a:p>
          <a:p>
            <a:r>
              <a:rPr lang="es-CL" dirty="0"/>
              <a:t>23-08-2024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15920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38A84-3474-D78B-37C6-48D997F2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559"/>
            <a:ext cx="10515600" cy="1325563"/>
          </a:xfrm>
        </p:spPr>
        <p:txBody>
          <a:bodyPr>
            <a:normAutofit/>
          </a:bodyPr>
          <a:lstStyle/>
          <a:p>
            <a:r>
              <a:rPr lang="es-CL" sz="4800" dirty="0"/>
              <a:t>Ahora vas a escribir tu poema en la hoja: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1C2B8-30E2-6491-37B2-9F5C6F62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es-CL" sz="4000" dirty="0"/>
              <a:t>Transcribe tu poema en la hoja.  Puedes hacerle dibujos y detalles.</a:t>
            </a:r>
          </a:p>
        </p:txBody>
      </p:sp>
    </p:spTree>
    <p:extLst>
      <p:ext uri="{BB962C8B-B14F-4D97-AF65-F5344CB8AC3E}">
        <p14:creationId xmlns:p14="http://schemas.microsoft.com/office/powerpoint/2010/main" val="2829827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9.3</vt:lpstr>
      <vt:lpstr>Ahora vas a escribir tu poema en la hoja: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2024-08-18T23:45:46Z</dcterms:created>
  <dcterms:modified xsi:type="dcterms:W3CDTF">2024-08-28T16:45:53Z</dcterms:modified>
</cp:coreProperties>
</file>