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CDFF93-953D-78A2-7D18-4F80ABB66B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E76CE7C-73C2-64AE-2887-E0519ED838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AB384B-F2C8-9586-161C-1A3ED7DA25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FCFC9-8AB4-41EF-8B0A-6D24506215A4}" type="datetimeFigureOut">
              <a:rPr lang="es-CL" smtClean="0"/>
              <a:t>28-08-2024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102A222-915E-A42A-2FD4-0E1114D497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DA54FF7-F1D9-A627-DD4D-7F5516179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42ADD-ED10-43F6-BEBA-9C4BF3A6A92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44026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54A0EC-7F18-3A55-8466-2B18BC105C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A0E7CD2-F9F8-DE41-3311-8D5DE0C57A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793BE37-A402-A937-80EC-AB1E8626D5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FCFC9-8AB4-41EF-8B0A-6D24506215A4}" type="datetimeFigureOut">
              <a:rPr lang="es-CL" smtClean="0"/>
              <a:t>28-08-2024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7B2C4C1-61EE-D2FC-10B6-10C8806A7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49CD5BE-1527-96BA-AF83-91467D5DE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42ADD-ED10-43F6-BEBA-9C4BF3A6A92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4014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35AC3FD-D94D-129F-89E1-02E60125AA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21F0440-60CA-07B1-A16D-23DAA5B7F0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B575A34-DB28-9585-3C65-F45E73431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FCFC9-8AB4-41EF-8B0A-6D24506215A4}" type="datetimeFigureOut">
              <a:rPr lang="es-CL" smtClean="0"/>
              <a:t>28-08-2024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D944519-B8C4-614B-4DCB-BB2EFDF1F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F4CC8A9-8B9D-3B23-DDA7-8B1A20498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42ADD-ED10-43F6-BEBA-9C4BF3A6A92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3360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9F64E1-6925-DB92-3FEC-9731A39DB1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F473097-1C8A-FDE4-2FB9-4CC6061169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E568949-D9A7-FD76-3D8E-A86A29309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FCFC9-8AB4-41EF-8B0A-6D24506215A4}" type="datetimeFigureOut">
              <a:rPr lang="es-CL" smtClean="0"/>
              <a:t>28-08-2024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72AC9D6-CC71-7B42-3D70-54CAD3E192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1ED9C20-E2FF-9A1B-073F-E6FFAE06B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42ADD-ED10-43F6-BEBA-9C4BF3A6A92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0834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BA600A-F03F-F6AF-019E-552AFA9AC2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DE4B68A-BCD7-0E0A-E9A4-269898687C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7222FB2-FA19-B7AA-7C08-AE8C26D548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FCFC9-8AB4-41EF-8B0A-6D24506215A4}" type="datetimeFigureOut">
              <a:rPr lang="es-CL" smtClean="0"/>
              <a:t>28-08-2024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41AECEA-01D6-1F2D-A01F-EAEAF06CA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70BF8FC-9C6F-B46E-4200-AF2D793BD8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42ADD-ED10-43F6-BEBA-9C4BF3A6A92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524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00D7B0-F387-00BA-91E5-FA660D77A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4D23A09-9D5F-D094-D743-8CE7F7A4C1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310B1E3-D33B-8363-77F5-A978B6BF6E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DE0C22B-812F-66B3-E2C7-9D3725F7D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FCFC9-8AB4-41EF-8B0A-6D24506215A4}" type="datetimeFigureOut">
              <a:rPr lang="es-CL" smtClean="0"/>
              <a:t>28-08-2024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F9E6FC0-6E55-9C4D-1B14-524A6A11AD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7792DBA-B77C-93ED-5FE8-CB6C784D4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42ADD-ED10-43F6-BEBA-9C4BF3A6A92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5797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F8DEE2-C62F-F668-B853-A41129988B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0BBAAB5-2118-5181-90C6-EA300DC183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EC94CEE-DF2A-7B3D-EB97-B5AA706595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1E37266-2056-B8BC-4967-755E2A909D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145BA66-BD4D-566E-0934-BCC3A90B6B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5BA2DF4-85F0-5E2A-DE89-48F482095E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FCFC9-8AB4-41EF-8B0A-6D24506215A4}" type="datetimeFigureOut">
              <a:rPr lang="es-CL" smtClean="0"/>
              <a:t>28-08-2024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453868E-785C-746D-1F21-4555B3C6F8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16D129E-352E-77A9-EC6D-9FC9F5B71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42ADD-ED10-43F6-BEBA-9C4BF3A6A92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2611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D363F6-337D-8F90-E648-49F381FDF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17EEB61-44C5-296C-01FD-AF405B791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FCFC9-8AB4-41EF-8B0A-6D24506215A4}" type="datetimeFigureOut">
              <a:rPr lang="es-CL" smtClean="0"/>
              <a:t>28-08-2024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EC96FD6-78D3-3C20-27B1-A4BB09D196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B457550-AD64-BB74-5026-44C9F9077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42ADD-ED10-43F6-BEBA-9C4BF3A6A92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38508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33F52C6-6C21-9E56-547F-2D89C6AEFB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FCFC9-8AB4-41EF-8B0A-6D24506215A4}" type="datetimeFigureOut">
              <a:rPr lang="es-CL" smtClean="0"/>
              <a:t>28-08-2024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727B01B-DDA4-1D34-4F69-B09745AF0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C1A74FA-CB2A-1223-ADDB-6E0EEACFAC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42ADD-ED10-43F6-BEBA-9C4BF3A6A92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83958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78EF02-C6F1-86CB-A1A8-9C7DAF9BD8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5CBDDEA-BF69-6A77-2F31-2954CF875F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E4E8796-046E-1756-EF22-197EC0B4E8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2BDDCBE-3B80-92E8-CE4C-F17292963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FCFC9-8AB4-41EF-8B0A-6D24506215A4}" type="datetimeFigureOut">
              <a:rPr lang="es-CL" smtClean="0"/>
              <a:t>28-08-2024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6B74B13-EEAB-57B9-1D92-C7A3BC78B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B91AE41-2E90-7718-5087-5A29E2534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42ADD-ED10-43F6-BEBA-9C4BF3A6A92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62120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8CC008-765B-0630-6110-08A2A6B393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C772003-68CF-74FE-3011-8BA2C89A00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74E2AAC-9C29-6485-37E7-814D812634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7C29242-AEB6-CD82-7192-62AFAE5568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FCFC9-8AB4-41EF-8B0A-6D24506215A4}" type="datetimeFigureOut">
              <a:rPr lang="es-CL" smtClean="0"/>
              <a:t>28-08-2024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5FF7795-E375-146F-65BF-0E0CA88833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4EAAF5F-7CAD-3675-AFE5-5F3F747E4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42ADD-ED10-43F6-BEBA-9C4BF3A6A92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73211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21D37E5-4E59-AED2-6F86-B788B57D6E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B10CB6E-A67F-BDD1-0334-C021F87F38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9F303D-5416-1879-A499-B9E5A00936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BFCFC9-8AB4-41EF-8B0A-6D24506215A4}" type="datetimeFigureOut">
              <a:rPr lang="es-CL" smtClean="0"/>
              <a:t>28-08-2024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E3D52F7-DA48-A0E7-4B90-60D8675E71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A070756-A6BA-693A-E13D-8B7048A6A0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842ADD-ED10-43F6-BEBA-9C4BF3A6A92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3953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7DF4B3-E9B0-C3F3-1FC4-160165119DA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TALLER DE PRODUCCIÓN DE TEXTO 9.3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460650E-F641-072F-8928-BF1C9F375AC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Muestro mi poema</a:t>
            </a:r>
          </a:p>
          <a:p>
            <a:r>
              <a:rPr lang="es-CL" dirty="0"/>
              <a:t>23-08-2024</a:t>
            </a:r>
          </a:p>
          <a:p>
            <a:r>
              <a:rPr lang="es-CL" dirty="0"/>
              <a:t>4° Básico</a:t>
            </a:r>
          </a:p>
        </p:txBody>
      </p:sp>
    </p:spTree>
    <p:extLst>
      <p:ext uri="{BB962C8B-B14F-4D97-AF65-F5344CB8AC3E}">
        <p14:creationId xmlns:p14="http://schemas.microsoft.com/office/powerpoint/2010/main" val="31592004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338A84-3474-D78B-37C6-48D997F2F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7559"/>
            <a:ext cx="10515600" cy="1325563"/>
          </a:xfrm>
        </p:spPr>
        <p:txBody>
          <a:bodyPr>
            <a:normAutofit/>
          </a:bodyPr>
          <a:lstStyle/>
          <a:p>
            <a:r>
              <a:rPr lang="es-CL" sz="4800" dirty="0"/>
              <a:t>Ahora vas a escribir tu poema en la hoja: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371C2B8-30E2-6491-37B2-9F5C6F6242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603375"/>
          </a:xfrm>
        </p:spPr>
        <p:txBody>
          <a:bodyPr>
            <a:normAutofit/>
          </a:bodyPr>
          <a:lstStyle/>
          <a:p>
            <a:r>
              <a:rPr lang="es-CL" sz="4000" dirty="0"/>
              <a:t>Transcribe tu poema en la hoja.  Puedes hacerle dibujos y detalles.</a:t>
            </a:r>
          </a:p>
        </p:txBody>
      </p:sp>
    </p:spTree>
    <p:extLst>
      <p:ext uri="{BB962C8B-B14F-4D97-AF65-F5344CB8AC3E}">
        <p14:creationId xmlns:p14="http://schemas.microsoft.com/office/powerpoint/2010/main" val="282982781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36</Words>
  <Application>Microsoft Office PowerPoint</Application>
  <PresentationFormat>Panorámica</PresentationFormat>
  <Paragraphs>6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TALLER DE PRODUCCIÓN DE TEXTO 9.3</vt:lpstr>
      <vt:lpstr>Ahora vas a escribir tu poema en la hoja: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 Tobar</dc:creator>
  <cp:lastModifiedBy>pablo espinosa perez</cp:lastModifiedBy>
  <cp:revision>1</cp:revision>
  <dcterms:created xsi:type="dcterms:W3CDTF">2024-08-18T23:45:46Z</dcterms:created>
  <dcterms:modified xsi:type="dcterms:W3CDTF">2024-08-28T16:45:53Z</dcterms:modified>
</cp:coreProperties>
</file>