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66516D-8532-146D-24C9-581C323371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C3128F-1FC7-C8C0-2860-E76D297B5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B6122B-A50F-B098-2031-425373CD5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10D80D-FE9A-E2E3-C428-A3A68C01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B58DEA-C39D-157F-A896-CB0CEA42B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023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0B280-0D83-BD06-EE7E-FDC003E7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E0864C-5B5E-64A6-67A3-156BDD587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39D5C5-6AE8-EC09-05B2-B7983026D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D8EAD2-2284-7786-56A7-BF838D27D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E59179-B733-5056-5466-C94692D55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894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77D8B1-0BE9-C7CD-4458-44F4BE56D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2C1D15-3FFB-050A-1C12-A348CB53E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9D3F16-211E-3DF9-88EB-11B605543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D6F6E0-A219-B32E-1D05-83E47C805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94F151-E92C-75B7-2BD1-BB7D8905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954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6AC85-32C9-2027-401F-B90E3455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08639-EDCD-8839-4BFB-3AA8C17E5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0EE019-D355-9CC0-7065-31AEAB19A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D125D3-21B2-B51F-0C2C-97228936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D7A0D3-4D4A-3D55-F332-700063111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366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DA3EE-931C-B24C-B1DD-493D67C4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38B027F-264A-1C9E-6FB1-B75E83B36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557C7D-2647-EA2D-62D9-4419A7B98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B4560E-2529-799C-7B1B-DC8B64B0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906769-500D-AD0E-C264-2BE035533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296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549F2-CEEF-5BB5-4324-84D57C91C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C9A151F-36CB-5572-90C9-7D5DFC4FEF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BDF0D2-03C0-4049-FCC5-39A076A1C1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3FB9F8-8BE1-322C-17FE-CA2DD4C7A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2285D6-BEB0-74C7-E816-605280C59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F9F369-B01F-F4E4-7154-681B413A1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6062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BF8738-9EA3-DEB6-55A6-2441F9C13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EC64E0-8E1D-0939-F2A8-6CDD197C3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1088D7-FC53-8F0D-4AD3-6531EF6407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EF9AAB-F359-B142-9826-C121B4DFEA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4736E5C-D48A-D468-5E31-427E0D5E4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7B919E7-614B-895E-EAF3-AAD8FAF6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A679666-83F7-C222-A20C-E7D5712FD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E97A03-D6E0-8D32-59AC-B62B92EA6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27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639BA0-C31A-102B-C834-E557F141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DCD1216-CBAE-5B5A-27B5-C9B7408E9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294016-8A3E-AB43-6321-94CAFFB26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C8980A5-C47C-9ADB-3A42-F3E46D0F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5354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F38AEB-61B2-1A71-C222-6E9A2E13C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16966BB-A0EE-8050-6F6D-66E23E3D9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C7B076C-A715-BFC2-7CAC-22B754556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67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24826-7DFF-891B-312E-A9A74D9B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43626D-8199-2BFA-F27B-69D3908AF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E962DA-CF6B-C6B2-3F22-B787152A4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21152F-BF2E-69CB-4885-DCA653F1B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29FBA0-B8DA-71E3-5168-B20AA0E94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583983-3D7E-1DB9-DAA6-97FA81F10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510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14A69-761D-22BA-1DB4-2649AACE7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BE4AA45-8597-4490-58AC-33C6EFB80D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F34249-D1DB-500B-0690-06AC6EEC1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E3782D1-4DE9-0AAD-4E90-607A2490F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A5B0D7-B352-76C0-1011-BB4756653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54003D-728E-E9FB-FC69-7EC8648E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451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3981A0-33E8-767A-6910-736A3C845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868145-A3CC-D777-F511-9C3D6808D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080B4F-C967-5B7E-37B4-213D11613B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7EB50-F3C2-4640-9190-5EA95D473DF7}" type="datetimeFigureOut">
              <a:rPr lang="es-CL" smtClean="0"/>
              <a:t>26-09-2024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4EB2A9-D4D9-6F21-32C2-FA59AF21C3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6DFFA9-0B1B-6453-2268-FEA0084AEB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CFFD1-1D39-4870-8EA5-F491B99493B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025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4eZ8sAfeD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B23D8B-4202-19F8-32D9-E806892550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10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0B37BC4-FE2A-3306-257F-D754F7622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Conozco sobre el arte contemporáneo en Chile</a:t>
            </a:r>
          </a:p>
          <a:p>
            <a:r>
              <a:rPr lang="es-CL" dirty="0"/>
              <a:t>27-09-2024</a:t>
            </a:r>
          </a:p>
          <a:p>
            <a:r>
              <a:rPr lang="es-CL" dirty="0"/>
              <a:t>6° básico</a:t>
            </a:r>
          </a:p>
        </p:txBody>
      </p:sp>
    </p:spTree>
    <p:extLst>
      <p:ext uri="{BB962C8B-B14F-4D97-AF65-F5344CB8AC3E}">
        <p14:creationId xmlns:p14="http://schemas.microsoft.com/office/powerpoint/2010/main" val="23830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A0953-344F-A775-7138-366C639C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El arte contemporáneo también ha estado presente en nuestro país, con grandes exponentes y obras.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4F39BB-471D-9799-8453-4329F3156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Veamos el siguiente video sobre unos artistas chilenos: </a:t>
            </a:r>
            <a:r>
              <a:rPr lang="es-CL" dirty="0">
                <a:hlinkClick r:id="rId2"/>
              </a:rPr>
              <a:t>https://www.youtube.com/watch?v=g4eZ8sAfeD8</a:t>
            </a:r>
            <a:r>
              <a:rPr lang="es-CL" dirty="0"/>
              <a:t> </a:t>
            </a:r>
          </a:p>
          <a:p>
            <a:endParaRPr lang="es-CL" dirty="0"/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en tu cuaderno el nombre del artista.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¿Cuál es su técnica o especialidad?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Escribe 4 informaciones relevantes sobre el video visto.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¿Te gusta este tipo de arte? Explica tu respuesta.</a:t>
            </a:r>
          </a:p>
        </p:txBody>
      </p:sp>
    </p:spTree>
    <p:extLst>
      <p:ext uri="{BB962C8B-B14F-4D97-AF65-F5344CB8AC3E}">
        <p14:creationId xmlns:p14="http://schemas.microsoft.com/office/powerpoint/2010/main" val="3092967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90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10</vt:lpstr>
      <vt:lpstr>El arte contemporáneo también ha estado presente en nuestro país, con grandes exponentes y obras.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2024-09-26T15:07:51Z</dcterms:created>
  <dcterms:modified xsi:type="dcterms:W3CDTF">2024-09-26T16:41:59Z</dcterms:modified>
</cp:coreProperties>
</file>