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29611-FABA-C4B5-72CF-4919717AD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9A2B1-7782-DD08-B8DB-C02855BFB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CD4C68-DA0A-2C20-FB82-A88540F5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A832F-784B-F9C4-64CF-BCB6323B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8D2D1-B2A6-6C0D-A5E0-BD19E2BF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96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A22C1-0B0C-40AC-82F7-22E2412F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58F433-6DDA-11C6-5C0E-F89684110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DBDBD4-915C-6158-CAC5-F34C22E5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FC818E-427D-1C35-3400-841B2E44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16A37F-F37E-0112-D644-61E61A58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62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518126-B1AD-A2C9-9BFA-F378DC15B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BABE7E-2983-F8A6-B262-E634F1A46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DF6A6-6748-9665-5287-64FF8B64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B771A-E570-49D2-D5B3-2CF34E59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D323BF-8E14-E4A2-C290-EA6FE16C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128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81FC4-3123-F08C-61E8-B74256C3E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0EC7B2-F6E6-7FA6-0060-372BBDFF1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4BB181-856D-92F9-7090-7415F443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9A2DBA-7DF3-B2ED-CC19-C4CCB9B3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65AC09-B3D9-EF7C-6E6E-392E0776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846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54AB4-A44C-A387-DCCC-1A1DB5550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05E8A-B0C5-C0C0-3F43-B7634027E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974CC9-B864-BFF9-3553-A6221A54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5A6EF0-96D5-A95A-78D8-2DBAA402A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04A82-B238-E96C-BB92-6EAAD262A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435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1839A-F4CF-3E29-36D8-9EDE6619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6817EA-975A-0A08-8A93-46D84A6BE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5AAD6B-52FD-29F8-7FCC-206A8537C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61C768-D641-5821-B1A6-A12A7065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A08590-A873-ED8F-16D0-06B67EC7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6B582B-A7CE-E25B-3DAA-883B1974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15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AB6DD-08A9-91D6-6772-103862D6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50EFC5-53C5-5CA4-662D-8D7DBC9AB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3ED962-B05E-AEC3-A1E9-5B3FC67C6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F9AEFB-0BAB-D617-3ACB-EE40CDC38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92D38F7-2A1E-E459-7A22-6B23B51D9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2260DB-36A6-FF79-8436-071E3455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090F658-C222-721C-7255-920BC1A0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34BAD4-7398-E3B6-E435-8B5DC170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387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F6749-7F31-5F0E-2571-9D8D0618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F7CBBF4-ADB5-F419-D232-DBB425CA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1AB846-2DFE-6C3C-888E-6DCBEB2E8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E443CD-7491-4E4F-8DEC-864D7499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86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06E857-5259-081F-FD12-847BDCB6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2AD659-654D-5D3E-7B14-4ADBCAFF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A3469D-E348-8297-2406-8E9B2E364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38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3E357-FA7E-D2D1-82EA-0ED203D6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F03FC3-67E7-4D50-251B-3579ED0C9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94FCC2-09B8-ED94-85B4-AF342522B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563C30-4802-724D-016B-4CF44665E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E87CE4-F4DF-01A3-2DAC-B7F2AC02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A11A30-0F73-F5C2-15FE-4157BA412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80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DACF7-625A-1716-56B8-988D74E2C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531D08-8EC5-B35C-3FCB-DE21E2860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F72A8D-359D-6FE1-07C1-A11BE6F4E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121679-8CDD-5120-DCCE-1A5E175D7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BD8A3E-B8B9-27AD-4CE6-F75E6C42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11D727-CE6B-77CD-E7B6-C463D567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30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506CD4-CF60-2F27-4F87-4A4AA238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7CD98-45DF-766F-2583-1186E5E9F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803B6F-693C-6498-62C7-2AF5B61D72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C4AF-56C4-4B60-A355-E09525702949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C2A164-97D2-1D33-DED8-813E741B8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C84F59-0ADD-31A3-531D-BCDFB2CD3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DCC5-9863-4830-9E80-75C0F5C673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98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jA8p5eiF5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23D8B-4202-19F8-32D9-E80689255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B37BC4-FE2A-3306-257F-D754F7622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sobre el arte contemporáneo en Chile</a:t>
            </a:r>
          </a:p>
          <a:p>
            <a:r>
              <a:rPr lang="es-CL" dirty="0"/>
              <a:t>04-10-2024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238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A0953-344F-A775-7138-366C639C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Esta semana conoceremos la vida de otros exponente chileno del arte contemporáneo.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4F39BB-471D-9799-8453-4329F315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Veamos el siguiente video sobre unos artistas chilenos:</a:t>
            </a:r>
          </a:p>
          <a:p>
            <a:r>
              <a:rPr lang="es-CL">
                <a:hlinkClick r:id="rId2"/>
              </a:rPr>
              <a:t>https://www.youtube.com/watch?v=3jA8p5eiF5Q</a:t>
            </a:r>
            <a:r>
              <a:rPr lang="es-CL"/>
              <a:t> </a:t>
            </a:r>
            <a:endParaRPr lang="es-CL" dirty="0"/>
          </a:p>
          <a:p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 el nombre del artista.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su técnica o especialidad?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4 informaciones relevantes sobre el video visto.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¿Te gusta este tipo de arte? Explica tu respuesta.</a:t>
            </a:r>
          </a:p>
        </p:txBody>
      </p:sp>
    </p:spTree>
    <p:extLst>
      <p:ext uri="{BB962C8B-B14F-4D97-AF65-F5344CB8AC3E}">
        <p14:creationId xmlns:p14="http://schemas.microsoft.com/office/powerpoint/2010/main" val="3092967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11</vt:lpstr>
      <vt:lpstr>Esta semana conoceremos la vida de otros exponente chileno del arte contemporáneo.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2024-10-03T19:38:23Z</dcterms:created>
  <dcterms:modified xsi:type="dcterms:W3CDTF">2024-10-07T13:33:16Z</dcterms:modified>
</cp:coreProperties>
</file>