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EC241-A234-3869-16D9-446D12334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BB9555-36F3-1655-1D0E-C740B621E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801F8D-41CB-38F9-AFF9-23526C21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1408B-9BB8-2ADA-AF65-455BCAA2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922564-6FCB-D0FC-4604-B12A3283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73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9E7AF-686B-F6C0-B354-294F98D2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C96BC8-6C34-B944-E3DE-14E20ECEF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0DFFA-A1C0-4B9A-E9F1-1B0F6391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DB521-D9C4-125C-19F2-B3DD43E5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9F6886-FD3C-3007-325B-E4A289F5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27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296C1C-CA54-11B9-578E-3414149B8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55A6A0-D49E-61A0-A17B-C206732F7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FDD11-351D-46FD-C372-95E9F69B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444DE3-B53E-952F-A6DD-5B2A7B90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C9CE1-356F-6B77-7B7C-70463C4E4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41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7A782-ED77-92A0-233C-BCC89FD7C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89C1B7-1558-46BF-1EA2-E8DEA328F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3B9182-3CA6-861F-5236-C033E817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B10590-DC00-19A7-3A10-7CDAA415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47EA4A-F410-2A9B-4413-5ADA793B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63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60EED-198E-57F1-2544-9C50FB0B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83F0C-B449-FEEB-CA85-2C95B78A2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4F902-F052-4C03-534E-E7007A9D6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11CBD3-1637-46C3-3012-44B4E192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F23682-A4CD-B6C4-39F2-BD594F10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344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12539-032B-8FEB-D23A-62F15D86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3891DA-37ED-38AC-F875-4C0E1373C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5B919C-72D9-42FE-D9CB-3231B2F81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BF7C76-5FF4-7285-D335-CAD3B9DB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A8590C-6947-3A13-131E-26567D7E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EA82AE-57D8-A3DE-60BE-6AA92E61E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28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CCC70-1DCC-A86B-B364-A8568BF4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0C4058-54CF-D997-D7D6-396F9474E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F5EA7D-5641-464C-107D-79FEE550D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0CDF60-83EE-4DD2-FCFF-D86D03AF3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1DBD44-FF2E-F855-171C-5AFFF5F99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CEB7A4-4380-9597-9A9A-42E98B98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A90D9B-E98F-10B0-2286-E6B876E2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DBFE26-ACC1-9794-9FD2-31A19F30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66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13132-41C8-90E0-2CAA-874DCFF1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0DC0EDA-970A-7260-FF3B-261382CA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2C8E92-4E6F-4E44-532F-12BD9713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88BA94-8F38-9B64-EBC5-E9BBBA86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36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1C9116-7047-2F76-9855-0F5A3270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68EFDED-A7E4-5D0A-9518-76362D89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C1B206-AF68-6E63-AA99-4EEF73BC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8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D6154-C7E4-DC94-1A77-2C3BFA09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A48ECC-C29F-BE43-920A-B05321C38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807D53-65E6-5B9A-5B4E-ECB7E0F29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E6CE6F-0217-B5AF-8637-8CA7758F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F19639-58CF-9CD8-0463-EEC9048C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9536FC-E768-7F78-1A53-A4C3CF2A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422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E2776-0CA4-3A96-2667-12906BA78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1B5414-F79B-A752-0EF9-402C0F10D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6E77C3-51A6-4288-62FE-FD8B5C075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4C30F7-BD03-6DE1-3626-7C09F753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F68975-B04F-6A16-7238-A787B52B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5A1271-2DF2-AFF6-08D7-9A0032689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176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96F0A8-451C-EB86-207A-9DF5072A7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B3218F-6643-42C3-12EC-5D9100B75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C14951-6E57-AFBB-2AC1-817BD3CCB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87C6-D7E5-4E57-9C13-E257E8E208ED}" type="datetimeFigureOut">
              <a:rPr lang="es-CL" smtClean="0"/>
              <a:t>11-10-2024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B2A85B-9F3A-57FA-21FA-D1CD25145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5CCE8C-FC7F-1546-7863-EEBCDCF8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0FA8-C3DE-4E42-B0CF-4D159C2B55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2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5WM9XMFs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23D8B-4202-19F8-32D9-E80689255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B37BC4-FE2A-3306-257F-D754F7622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sobre el arte contemporáneo en Chile</a:t>
            </a:r>
          </a:p>
          <a:p>
            <a:r>
              <a:rPr lang="es-CL" dirty="0"/>
              <a:t>11-10-2024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238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A0953-344F-A775-7138-366C639C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Esta semana conoceremos la vida de una artista chilena muy característica.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4F39BB-471D-9799-8453-4329F315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Veamos el siguiente video sobre unos artistas chilenos:</a:t>
            </a:r>
          </a:p>
          <a:p>
            <a:r>
              <a:rPr lang="es-CL" dirty="0">
                <a:hlinkClick r:id="rId2"/>
              </a:rPr>
              <a:t>https://www.youtube.com/watch?v=-</a:t>
            </a:r>
            <a:r>
              <a:rPr lang="es-CL">
                <a:hlinkClick r:id="rId2"/>
              </a:rPr>
              <a:t>5WM9XMFsxE</a:t>
            </a:r>
            <a:r>
              <a:rPr lang="es-CL"/>
              <a:t>    </a:t>
            </a:r>
          </a:p>
          <a:p>
            <a:pPr marL="0" indent="0">
              <a:buNone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 el nombre del artista.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su técnica o especialidad?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4 informaciones relevantes sobre el video visto.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¿Te gusta este tipo de arte? Explica tu respuesta.</a:t>
            </a:r>
          </a:p>
        </p:txBody>
      </p:sp>
    </p:spTree>
    <p:extLst>
      <p:ext uri="{BB962C8B-B14F-4D97-AF65-F5344CB8AC3E}">
        <p14:creationId xmlns:p14="http://schemas.microsoft.com/office/powerpoint/2010/main" val="3092967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12</vt:lpstr>
      <vt:lpstr>Esta semana conoceremos la vida de una artista chilena muy característica.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2024-10-10T15:42:58Z</dcterms:created>
  <dcterms:modified xsi:type="dcterms:W3CDTF">2024-10-11T14:02:27Z</dcterms:modified>
</cp:coreProperties>
</file>