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0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9FBC0D-AB53-4C6C-B69E-C0A6451B28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E32BBD8-A8C4-FAFC-C691-487C4CEC35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E3BA37-ACC4-6DFC-BC5B-D21404E23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4AEC-6CD6-4EBD-AE8E-B18A6D73DDF8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44FD7D-351B-6866-07EF-547D33DAE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A81ABA-51B4-5AF0-AAAB-96536D198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F192-B9C9-478B-99DE-5946FFFBC2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1197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B49333-AA1E-1C0F-1083-921B0764A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7FC2CA2-B01D-ED70-254D-9D78E38C5A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E16FD0-BC52-0E7D-9795-47BA59B4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4AEC-6CD6-4EBD-AE8E-B18A6D73DDF8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F4D19D-12D2-FC4B-8697-E14FC7621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765636-312F-22C4-4A27-21F0AAC80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F192-B9C9-478B-99DE-5946FFFBC2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1970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E92D9F1-F8ED-EC61-B993-0AF9F4A7B7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F3E65DA-7A07-E015-0723-FFD36659C9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5268169-EBE5-754A-ED9A-FD6276E6A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4AEC-6CD6-4EBD-AE8E-B18A6D73DDF8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1AF0D5-9193-090D-D44C-9894FA5C7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D8204A-5FB4-39BE-8766-04CF69FFD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F192-B9C9-478B-99DE-5946FFFBC2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6879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2D6542-4FF3-7648-ED29-A6416B36F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A59963-605B-D21C-9ABD-E5D1A840E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F46348-17A3-5DEB-5CC9-C2022FCE1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4AEC-6CD6-4EBD-AE8E-B18A6D73DDF8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E1F564-D2C8-865B-625E-3C7551FD2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354CE2-8A86-5EEF-DCE7-A12C0FCFC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F192-B9C9-478B-99DE-5946FFFBC2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789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7BE401-1801-9F2E-B1B9-6F086F456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C93160-768A-C68E-FAAB-10E3561F1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BEFDCC-5E13-EAAF-A2BB-F0258C7B3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4AEC-6CD6-4EBD-AE8E-B18A6D73DDF8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01F5D5-56EF-FDF2-AA0B-16D9DA525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62DD7B-687E-F3F9-4C3B-166F9E0C8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F192-B9C9-478B-99DE-5946FFFBC2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7312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693830-9E97-E379-A590-ABDCA266E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36B8B9-EC67-4AD8-14E9-7907BCA0C0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4AD79F9-41C0-EA77-F8F4-1B06D09CEC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60B80C4-1608-60BD-7871-F79CEC72B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4AEC-6CD6-4EBD-AE8E-B18A6D73DDF8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C0B727-5BA4-EB73-3F10-AD8F3EAD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AC03456-C653-8FDB-B461-2CC167666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F192-B9C9-478B-99DE-5946FFFBC2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7449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643B2F-F27E-5257-7BF7-E89593FEE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AE425B1-30D7-416E-4590-2E9A22B452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18E2339-D5FD-3B5C-E840-5EAFCBFCC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2E8F493-E573-704A-0E9A-F52F68C65B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5049B32-F2D9-2CA8-808B-67C7DE4151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6875E5E-8D47-8BE8-E346-06931F5C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4AEC-6CD6-4EBD-AE8E-B18A6D73DDF8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87BBE39-DF62-B7C1-B16F-2B2C6704D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EEA023B-E015-8ED6-62AC-34EFFBDC0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F192-B9C9-478B-99DE-5946FFFBC2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1276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EDFAFD-130B-3C2C-3B2D-CCC2F61B5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B24DFC9-CE36-B146-6677-DAFE92BE1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4AEC-6CD6-4EBD-AE8E-B18A6D73DDF8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130E1F8-6CB7-14B1-BA73-10FBF7B7B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62DEB68-6B95-E3AC-6DCF-205216E0B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F192-B9C9-478B-99DE-5946FFFBC2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2197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B972AC0-6564-F93A-7B9E-2D19F64FC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4AEC-6CD6-4EBD-AE8E-B18A6D73DDF8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3580AF9-D059-5E08-9D2C-7DFA60177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E40F1C1-860C-3FFC-4DE5-CEF560E57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F192-B9C9-478B-99DE-5946FFFBC2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6373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436EE-9828-21E3-686C-1BB49F362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E702C4-3A6D-CE46-1E6C-0D0B4202D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C4C2AE9-E3B7-51C1-F050-3FB7AEDD4A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B5A1E2-9549-1197-62EF-0806C987C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4AEC-6CD6-4EBD-AE8E-B18A6D73DDF8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7F485D0-F2E4-F4F0-244E-555E1E0E5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EE274E-CF64-9C01-ED65-BEB3E8F88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F192-B9C9-478B-99DE-5946FFFBC2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0969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E46B7F-AF7C-80AF-C71B-1B252900B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DC031AB-6EE3-AA57-31B2-30009E8941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7C5FA48-1C0E-23C1-EE20-172CA3034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18FC488-24A6-87A1-9CCA-BB6705909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4AEC-6CD6-4EBD-AE8E-B18A6D73DDF8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FB67F7-76BD-3426-3150-CE1A4A4FC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0414563-5A0B-7A3C-CE1B-0710EF0DD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F192-B9C9-478B-99DE-5946FFFBC2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8866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6AE50-E2E7-2F7F-3B94-9839CC8A7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49CFA5-23F7-BB8A-1AC3-4F1F72188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78C7B6-8829-DFFE-C3C8-2A8A55A13B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C4AEC-6CD6-4EBD-AE8E-B18A6D73DDF8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492B56-9653-BEBD-488E-9522F5C6CE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865CF2-8D73-5AB2-B6A1-17F07E24B2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0F192-B9C9-478B-99DE-5946FFFBC2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0503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14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Creo un Collage</a:t>
            </a:r>
          </a:p>
          <a:p>
            <a:r>
              <a:rPr lang="es-CL" dirty="0"/>
              <a:t>23-09-2024</a:t>
            </a:r>
          </a:p>
          <a:p>
            <a:r>
              <a:rPr lang="es-CL" dirty="0"/>
              <a:t>5°Básico</a:t>
            </a:r>
          </a:p>
        </p:txBody>
      </p:sp>
    </p:spTree>
    <p:extLst>
      <p:ext uri="{BB962C8B-B14F-4D97-AF65-F5344CB8AC3E}">
        <p14:creationId xmlns:p14="http://schemas.microsoft.com/office/powerpoint/2010/main" val="3152985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Recuerdas los collage, observa estos ejemplos.</a:t>
            </a:r>
          </a:p>
        </p:txBody>
      </p:sp>
      <p:pic>
        <p:nvPicPr>
          <p:cNvPr id="1026" name="Picture 2" descr="Aprendemos a dibujar con la técnica del coll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6547" y="2015262"/>
            <a:ext cx="9197430" cy="4238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8413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Realiza tu propio collage en tu cuaderno, utiliza los papeles lustres para darle el color.</a:t>
            </a:r>
          </a:p>
        </p:txBody>
      </p:sp>
    </p:spTree>
    <p:extLst>
      <p:ext uri="{BB962C8B-B14F-4D97-AF65-F5344CB8AC3E}">
        <p14:creationId xmlns:p14="http://schemas.microsoft.com/office/powerpoint/2010/main" val="33681831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</Words>
  <Application>Microsoft Office PowerPoint</Application>
  <PresentationFormat>Panorámica</PresentationFormat>
  <Paragraphs>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TALLER 14</vt:lpstr>
      <vt:lpstr>Recuerdas los collage, observa estos ejemplos.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2024-09-23T02:16:15Z</dcterms:created>
  <dcterms:modified xsi:type="dcterms:W3CDTF">2024-09-23T16:28:03Z</dcterms:modified>
</cp:coreProperties>
</file>