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3DB490-1992-368D-641F-6D71ED40BE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C82F03-4BBB-CD7E-295B-F02BF4AF1A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C3E9F0-14F5-F7F5-330D-82842BC1E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1B0D-5FC2-45FC-89AA-BB150FB4F7D7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697453-D2A9-B77E-1EA6-FB92628B0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74640F-163C-0EA1-9820-E414B3659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2BBA-97FA-40E2-B774-E00A7346CA9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968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FB7589-41F1-ECFB-B808-CE106EB00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67C61EF-12CE-A070-608F-5D8D4A93A2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DDB549-AA8E-7064-0AF3-80496B2A3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1B0D-5FC2-45FC-89AA-BB150FB4F7D7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A34F7C-2DE8-8A46-B371-FDFE21650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D9F972-5F0F-1B26-B20A-1516CE0B1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2BBA-97FA-40E2-B774-E00A7346CA9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4200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EAB0EF1-0516-5C43-5981-62FBFE0740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346BA63-ED3E-E631-5D36-2B5620600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0A7A59-D219-1D2D-2DEC-DC88651A1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1B0D-5FC2-45FC-89AA-BB150FB4F7D7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3BEC0E-DD1C-DA0F-9CC3-C2AA8B3DF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234773-239A-1933-E46C-E7949EF6E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2BBA-97FA-40E2-B774-E00A7346CA9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1012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A9E3D8-AC6D-4A78-1C21-AA7510391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72E79D-71C9-B3F3-5035-9DFCD8ED3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0C8CC0-268C-FAFC-3AA7-4B5503442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1B0D-5FC2-45FC-89AA-BB150FB4F7D7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90813C-3037-6033-3CE0-B7B0C6EAF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EBBD2B-DE6E-3A24-15B6-F6DCC386D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2BBA-97FA-40E2-B774-E00A7346CA9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270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31C121-D624-454D-6ED3-730AA1B88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E8D17E-0CE1-6DBB-FF27-B63342A48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F402C6-43DD-55AE-58D1-3868EC177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1B0D-5FC2-45FC-89AA-BB150FB4F7D7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425E6B-C8A1-4041-A25E-E2E3C12BC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A22A4E-C07E-AF2A-1526-96A1A533E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2BBA-97FA-40E2-B774-E00A7346CA9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2383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1CE6C2-2198-5B6D-A142-DA8F18188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84645A-ED72-6B65-5825-45B6C62C1E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5E992BC-674E-EAF7-A615-2E22BF9B9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839806-47FA-D0A5-CBB5-0F26500A0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1B0D-5FC2-45FC-89AA-BB150FB4F7D7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4CC3B25-40A1-4AA6-36F2-CA676D729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CAFF9F-B3EA-6AB1-2E26-13C2546A7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2BBA-97FA-40E2-B774-E00A7346CA9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977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17E0AB-1BE0-FED5-9B30-15A31D3F8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A20351-A4EB-FEA1-78E5-272BA54CD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917CDE5-76E1-0568-B1D8-F46CD0D51E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9913CB2-A02E-92FB-5BC1-324798131C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93119FF-056C-1C0B-BEF6-81441A5710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0A4FB4A-8309-C169-2A16-CEF937966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1B0D-5FC2-45FC-89AA-BB150FB4F7D7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8329027-69CB-D48D-F692-87EE80A15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CD1BCAF-9FEC-4152-E3AF-6FE9079F0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2BBA-97FA-40E2-B774-E00A7346CA9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1995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9B1C20-6C11-26E8-EA8A-6C004F388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52DB861-C92E-1412-6C53-0631782D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1B0D-5FC2-45FC-89AA-BB150FB4F7D7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FA6C434-1D71-4B0F-37B3-12AB90BEE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5B47483-2BA8-894A-D3AB-344C23AD0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2BBA-97FA-40E2-B774-E00A7346CA9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502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E626EB0-3607-DE0A-AEF5-A25E78493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1B0D-5FC2-45FC-89AA-BB150FB4F7D7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A270165-CC4C-BF15-5498-E83479E97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07BBA23-64F4-E00B-7E56-1DB4C305F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2BBA-97FA-40E2-B774-E00A7346CA9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9410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0B0831-536E-EABC-5F2D-A9E3D2B81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1A37F9-F129-1663-7B1E-13FA495DF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589B6C-12AA-207B-F067-3FBBCC4929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209436C-808B-84D1-35C4-991EB2B45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1B0D-5FC2-45FC-89AA-BB150FB4F7D7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D46CB6-FE2D-D5C6-AA2E-B2C95E5A7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53C1DEB-CE12-7209-4D7C-9F4DE819F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2BBA-97FA-40E2-B774-E00A7346CA9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8812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5D539D-8DB5-CD33-09CB-FADD54996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3D775F2-D512-30D3-7AF9-0611CDE1A8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EB8C7DE-0187-FBA1-FD20-E6245E64DA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E51F43D-69E4-899D-F7EB-94B918C78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1B0D-5FC2-45FC-89AA-BB150FB4F7D7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76A497-486B-989C-E93C-2DA6BDC46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798F8A-A0C0-CA18-23E0-7BB65D3AD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B2BBA-97FA-40E2-B774-E00A7346CA9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6326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7E7C586-1904-009F-15CB-911FD3871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59CA9D-7362-A38B-E4A1-9B6B06E9B5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042DF1-A3FD-0447-5C96-792A573A82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71B0D-5FC2-45FC-89AA-BB150FB4F7D7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296EC4-F4D7-26A4-0D6E-69A38F3DCA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F84B33-5C18-0595-8EFB-8A0E9FA16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B2BBA-97FA-40E2-B774-E00A7346CA9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2787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14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CONOZCO SOBRE LA ESCULTURA CONTEMPORANEA</a:t>
            </a:r>
          </a:p>
          <a:p>
            <a:r>
              <a:rPr lang="es-CL" dirty="0"/>
              <a:t>6° BÁSICO</a:t>
            </a:r>
          </a:p>
          <a:p>
            <a:r>
              <a:rPr lang="es-CL"/>
              <a:t>25-10-2024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61797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s-CL" dirty="0"/>
              <a:t>OBSERVEMOS EL SIGUIENTE VIDEO: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76496" y="1325563"/>
            <a:ext cx="11728269" cy="5153614"/>
          </a:xfrm>
        </p:spPr>
        <p:txBody>
          <a:bodyPr>
            <a:normAutofit/>
          </a:bodyPr>
          <a:lstStyle/>
          <a:p>
            <a:r>
              <a:rPr lang="es-CL" dirty="0"/>
              <a:t>Escribe 3 aspectos o información que haya llamado tu atención del video.</a:t>
            </a:r>
          </a:p>
          <a:p>
            <a:r>
              <a:rPr lang="es-CL" dirty="0"/>
              <a:t>Realiza un </a:t>
            </a:r>
            <a:r>
              <a:rPr lang="es-CL"/>
              <a:t>boceto de </a:t>
            </a:r>
            <a:r>
              <a:rPr lang="es-CL" dirty="0"/>
              <a:t>alguna escultura que te gustaría realizar, siguiendo algunas características de la escultura contemporánea.</a:t>
            </a:r>
          </a:p>
          <a:p>
            <a:endParaRPr lang="es-CL" dirty="0"/>
          </a:p>
          <a:p>
            <a:r>
              <a:rPr lang="es-CL" dirty="0"/>
              <a:t>LA PRÓXIMA CLASE COMENZAMOS A  TRABAJAR LA EVALUACIÓN, TRAER LOS SIGUIENTES MATERIALES:</a:t>
            </a:r>
          </a:p>
          <a:p>
            <a:r>
              <a:rPr lang="es-CL" dirty="0"/>
              <a:t>Arcilla</a:t>
            </a:r>
          </a:p>
          <a:p>
            <a:r>
              <a:rPr lang="es-CL" dirty="0"/>
              <a:t>Una caja de zapato</a:t>
            </a:r>
          </a:p>
          <a:p>
            <a:r>
              <a:rPr lang="es-CL" dirty="0"/>
              <a:t>Diario</a:t>
            </a:r>
          </a:p>
          <a:p>
            <a:r>
              <a:rPr lang="es-CL" dirty="0"/>
              <a:t>Paño para limpiar.</a:t>
            </a:r>
          </a:p>
        </p:txBody>
      </p:sp>
    </p:spTree>
    <p:extLst>
      <p:ext uri="{BB962C8B-B14F-4D97-AF65-F5344CB8AC3E}">
        <p14:creationId xmlns:p14="http://schemas.microsoft.com/office/powerpoint/2010/main" val="5205859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72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14</vt:lpstr>
      <vt:lpstr>OBSERVEMOS EL SIGUIENTE VIDEO: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2024-10-18T11:35:09Z</dcterms:created>
  <dcterms:modified xsi:type="dcterms:W3CDTF">2024-10-24T15:06:12Z</dcterms:modified>
</cp:coreProperties>
</file>