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46822-CFA2-A35E-C46C-C0CE549A2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1D91DB-0E9A-D448-D3BE-FA7657B9C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4881DE-2B87-C6DA-F2D6-F8E2198FC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A406DF-AA76-4FF7-2A63-6ECD123E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E10C52-C4D2-8C5D-4078-2E953690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97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C4345-4103-91C6-1408-5FB6D877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3ABC51-F3E6-4471-72D3-974BC2529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2DE73D-037D-BEB4-AF7D-EE7B6568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02AF53-976B-D71A-6453-FAFF308B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20D523-8192-7600-61E9-1743F2F1A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435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F9D562-81C4-C980-A880-6E2B083A75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63A80D-0D07-E29E-037A-A14CEDE7C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8F6D9-F532-58EB-9165-0DEAD493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ADBD23-D8D4-72D5-3F1A-08515A00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17AEDD-A1BF-E8AE-539C-40EA549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722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B3C74-72D6-654F-72CA-18447ADE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F32D76-144F-A621-D7C9-C07327584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BED0BC-835A-20A6-A35F-5C33D3AB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E79C25-529F-68E1-2BCA-D18B75131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5A7898-9066-3FE3-E4C7-16B9A682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038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FF0DB-C4AF-ED2C-2E85-2967DAF49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38F536-A5EA-C0A7-0570-B5618FE47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4E65D7-4FC2-68A2-A228-7755D6EC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166498-11BB-9AEA-5D23-13B46F47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0F3DAD-6227-99E4-F05C-5033ECF9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806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305F6-0193-6DFC-2CDD-79EA4C16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06C7F9-5D5E-3EF4-3E4C-13E40B448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90ED72-807C-6EBA-6D90-912A6382D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14E26B-3E2F-6488-A545-753260A9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A533A1-AA44-4203-1BFD-71A2C43C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38384B-1EA8-6BA5-0318-3F46B0D17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29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66986-C874-D66B-FE71-102CBDA99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133C18-F05B-2DCA-30CC-74523066C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A498DF-CB6C-65DB-E321-D7CB03EE2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D3AE3C-12C8-A368-891C-AF2C16C0D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4BA9F9-2C13-B66E-0A1D-8416E6B4D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D2FC74-537B-AEA7-3C79-80C095EC9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2B8126-D1C9-C818-78D5-9A5C2A72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8C7E6C1-6572-E5E5-C715-A0A7E8344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23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6504F-BEF2-6DDD-B7C6-E696C0D1B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B521E9-C68B-FDB2-47F5-34B71ED1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37B97B3-991D-CA33-2CCC-950B004F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556041-F070-7485-D134-CF6B23227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10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E50110-3850-0FF9-9888-8DDBDAB1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8089B1-CB25-CFC6-0CD9-7E40463A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DC9A60-7F8A-F0EE-8D75-09BE0246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69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798DA-8840-83D6-1E7D-61A5C2970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A49EB3-A546-73B3-C412-6393D3509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5A3286-1C94-0D20-E4CB-688960582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48FD43-964B-298D-0F49-0412661E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8BD275-7FBB-F530-E7F2-6B3F3D0D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7A3171-6424-6A3A-3D04-1551E2C57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356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A2ED8-D2BA-9E02-EC5B-A6FD65C7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D2303F-38B6-EBB3-B972-304AEF03B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B01FF-D60F-9258-4A98-854474BB2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83DF03-E6C5-8FF4-E68C-0F2EBEF3F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C9C736-C1D2-EF13-CCC2-656DC4688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55B773-303F-0FB2-FBA0-1DC11CC7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771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F3986D-DD6C-2414-7136-6B6E2CB62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80510B-738C-87E1-46F7-AA2F45262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95CAE1-69D6-C021-BEC5-21A2F8957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8BA8C-68C9-4663-864C-AD440E9F25F2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968FF7-7993-732E-A648-0A790928C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152F47-47C6-C134-C1FC-C7A3D5905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C64F-76CB-48C1-B6CC-1DF55C2E15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24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VhnSp9feLs" TargetMode="External"/><Relationship Id="rId2" Type="http://schemas.openxmlformats.org/officeDocument/2006/relationships/hyperlink" Target="https://www.youtube.com/watch?v=kvoo7u5zaG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IZqQOtxow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Los Collage y mosaicos</a:t>
            </a:r>
          </a:p>
          <a:p>
            <a:r>
              <a:rPr lang="es-CL" dirty="0"/>
              <a:t>30-09-2024</a:t>
            </a:r>
          </a:p>
          <a:p>
            <a:r>
              <a:rPr lang="es-CL" dirty="0"/>
              <a:t>5°Básico</a:t>
            </a:r>
          </a:p>
        </p:txBody>
      </p:sp>
    </p:spTree>
    <p:extLst>
      <p:ext uri="{BB962C8B-B14F-4D97-AF65-F5344CB8AC3E}">
        <p14:creationId xmlns:p14="http://schemas.microsoft.com/office/powerpoint/2010/main" val="315298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2278" y="192510"/>
            <a:ext cx="10515600" cy="773210"/>
          </a:xfrm>
        </p:spPr>
        <p:txBody>
          <a:bodyPr/>
          <a:lstStyle/>
          <a:p>
            <a:r>
              <a:rPr lang="es-CL" dirty="0"/>
              <a:t>Veamos los siguientes videos: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2EA60E3-557F-BDB3-31EA-7A237D81CD66}"/>
              </a:ext>
            </a:extLst>
          </p:cNvPr>
          <p:cNvSpPr txBox="1"/>
          <p:nvPr/>
        </p:nvSpPr>
        <p:spPr>
          <a:xfrm>
            <a:off x="1106844" y="1193902"/>
            <a:ext cx="6095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https://www.youtube.com/watch?v=kvoo7u5zaGo</a:t>
            </a:r>
            <a:r>
              <a:rPr lang="es-CL" dirty="0"/>
              <a:t>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B7F330B-6E50-2B79-110C-E66DD91A7593}"/>
              </a:ext>
            </a:extLst>
          </p:cNvPr>
          <p:cNvSpPr txBox="1"/>
          <p:nvPr/>
        </p:nvSpPr>
        <p:spPr>
          <a:xfrm>
            <a:off x="1106844" y="1812699"/>
            <a:ext cx="6095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3"/>
              </a:rPr>
              <a:t>https://www.youtube.com/watch?v=eVhnSp9feLs</a:t>
            </a:r>
            <a:r>
              <a:rPr lang="es-CL" dirty="0"/>
              <a:t>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8F13D30-8593-6FF1-2728-58F068D0CA81}"/>
              </a:ext>
            </a:extLst>
          </p:cNvPr>
          <p:cNvSpPr txBox="1"/>
          <p:nvPr/>
        </p:nvSpPr>
        <p:spPr>
          <a:xfrm>
            <a:off x="1106844" y="2451356"/>
            <a:ext cx="6095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4"/>
              </a:rPr>
              <a:t>https://www.youtube.com/watch?v=jIZqQOtxowU</a:t>
            </a:r>
            <a:r>
              <a:rPr lang="es-CL" dirty="0"/>
              <a:t> </a:t>
            </a:r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875522" y="3090013"/>
            <a:ext cx="10515600" cy="2920843"/>
          </a:xfrm>
        </p:spPr>
        <p:txBody>
          <a:bodyPr>
            <a:normAutofit/>
          </a:bodyPr>
          <a:lstStyle/>
          <a:p>
            <a:r>
              <a:rPr lang="es-CL" sz="4000" dirty="0"/>
              <a:t>Dibuja y colorea en tu cuaderno realizando la técnica del mosaico.</a:t>
            </a:r>
          </a:p>
          <a:p>
            <a:pPr marL="0" indent="0">
              <a:buNone/>
            </a:pPr>
            <a:r>
              <a:rPr lang="es-CL" sz="4000" dirty="0">
                <a:solidFill>
                  <a:srgbClr val="FF0000"/>
                </a:solidFill>
              </a:rPr>
              <a:t>Traer una hoja de block y materiales para hacer el mosaico.</a:t>
            </a:r>
          </a:p>
        </p:txBody>
      </p:sp>
    </p:spTree>
    <p:extLst>
      <p:ext uri="{BB962C8B-B14F-4D97-AF65-F5344CB8AC3E}">
        <p14:creationId xmlns:p14="http://schemas.microsoft.com/office/powerpoint/2010/main" val="1668413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78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15</vt:lpstr>
      <vt:lpstr>Veamos los siguientes videos: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3</cp:revision>
  <dcterms:created xsi:type="dcterms:W3CDTF">2024-09-30T15:01:11Z</dcterms:created>
  <dcterms:modified xsi:type="dcterms:W3CDTF">2024-10-02T20:54:36Z</dcterms:modified>
</cp:coreProperties>
</file>