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F44F4C-393A-535E-E102-1F6B5E2D43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00F7AAD-3BF5-FBC4-4BA7-D44742875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05A62EA-8B11-A483-78EB-8EB1C83BB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E5D1-52BA-4BFE-97C8-5003586F42F6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6AA97C-293C-19A4-5F4F-31AA417AF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44607B-B7BA-1289-2B5D-FAF0A43B7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6055C-032C-4A19-BC19-FDCAB0C4F98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5461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639A19-7B17-09E7-E95C-CFFD07441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1E075E6-14D1-B27C-5C23-7E49C3C07C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35EBD0-588E-D439-F750-41846B175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E5D1-52BA-4BFE-97C8-5003586F42F6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0E99D8B-D946-9535-2BAE-0C8E51756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C48EBA-556D-8077-26AB-85BB06D73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6055C-032C-4A19-BC19-FDCAB0C4F98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0724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ACA5460-3BF5-E8FC-2F94-BA66FBE16A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DD9286E-54F7-065A-B70E-B9C2F8BA1E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A30B1DE-BA21-B3ED-BD0E-288860E6C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E5D1-52BA-4BFE-97C8-5003586F42F6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89609C-1289-5731-2124-F62227CC6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CFA26B6-4A76-8AF5-5270-70A4F6854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6055C-032C-4A19-BC19-FDCAB0C4F98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2025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B45984-BF2C-EB9A-C995-94F0D2BB0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ADD461-0477-8D9F-3789-7CFC552CF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C6E087-512A-387E-08A2-FA779310C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E5D1-52BA-4BFE-97C8-5003586F42F6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CBE30F-6274-4052-46DB-3B27FD1F4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492FF4-2C84-98EE-2585-36A039C33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6055C-032C-4A19-BC19-FDCAB0C4F98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2567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9DDD26-260A-7F1B-C855-747D4256A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6D8600D-072A-DDBE-2C27-3F27A213B9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9938B0-4EFD-3E74-303C-36246976E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E5D1-52BA-4BFE-97C8-5003586F42F6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27583B7-F07C-F909-B47F-47E38BA99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CCEEB0-3E60-0BE9-8F8A-1DD4F0BF7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6055C-032C-4A19-BC19-FDCAB0C4F98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8371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D916EC-8B5E-89FC-0B32-C95EE32F2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3C93614-41DE-9A72-3017-6F111DC1B5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4ACC605-5408-C9A3-498D-3E33EBD5B4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1F9F91A-1275-0C69-44B7-C14630F1C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E5D1-52BA-4BFE-97C8-5003586F42F6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B6A49CC-DF2D-6C73-D55F-3C70ACF9F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091FA16-21E1-F8DD-F965-CAEA4B041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6055C-032C-4A19-BC19-FDCAB0C4F98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859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F64CF1-03BB-9FAA-FE55-101A74E2A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F7888EE-7401-1A3D-D753-B1192EBE15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9E407C9-D6FF-8AC6-99E7-AD93D72212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F53DF8B-2F3B-46F6-1D95-B38013EB53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F293F1E-00BD-5CD6-A41D-99F0F04741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44DB1EA-143A-5FC8-CE41-D9FDDE642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E5D1-52BA-4BFE-97C8-5003586F42F6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BE030BF-9C33-5FC3-355A-FCB8AE9B9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33CD917-8BD9-3A29-0483-27AA2E73D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6055C-032C-4A19-BC19-FDCAB0C4F98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6003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346A0D-8123-7CA6-CCB3-2DF2CD280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D94BA81-7D6D-19B6-349E-D3D96D763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E5D1-52BA-4BFE-97C8-5003586F42F6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DAB9781-EB9A-FA0E-DB49-A47AEB250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34F672C-0A44-E45B-F468-0DF78D715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6055C-032C-4A19-BC19-FDCAB0C4F98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931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7B4B02A-508B-BBDD-8FEB-738CCFD48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E5D1-52BA-4BFE-97C8-5003586F42F6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2281D86-F891-D4FC-EB3D-BA26B8049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B5800BB-43BB-0F98-5FC7-6957696D1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6055C-032C-4A19-BC19-FDCAB0C4F98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6751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C62FBB-F449-9FCB-90BF-F3AAD5DC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B3C0E75-3117-691B-50B9-BD4D33ABB7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BDDE01B-E362-154D-F278-4BA1A00E87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9C930F3-D293-E529-D648-F7F0E7BBF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E5D1-52BA-4BFE-97C8-5003586F42F6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4011A9F-7767-9506-4C9C-0817FBA31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E87A806-F98C-C59B-89F2-1F62006F9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6055C-032C-4A19-BC19-FDCAB0C4F98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8173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7A81AE-1509-EFFF-436D-5A159EC48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82F85E6-47DC-C155-349A-FF2DB2942A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FF9D9ED-CEAD-D54D-B3DE-F63F9AEC7E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A59938B-2BDE-22EC-0E60-69C121219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E5D1-52BA-4BFE-97C8-5003586F42F6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960C0FE-B30E-5793-4F0F-AAD0101EE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5B523B0-DE66-2A0F-5B33-C09665E8D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6055C-032C-4A19-BC19-FDCAB0C4F98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4931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2ABDB97-CB14-6F8B-C2A4-7D200C37D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1A5F723-277C-3845-B4C3-60F2A14C59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931399-1E73-ECCD-AB3D-04D76153A7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DE5D1-52BA-4BFE-97C8-5003586F42F6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AB961B-E127-F71F-33A7-E8214E2C39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CB1E59-E8B0-08A4-0131-FE8F38AE36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6055C-032C-4A19-BC19-FDCAB0C4F98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1659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86678" y="366583"/>
            <a:ext cx="9144000" cy="2387600"/>
          </a:xfrm>
        </p:spPr>
        <p:txBody>
          <a:bodyPr/>
          <a:lstStyle/>
          <a:p>
            <a:r>
              <a:rPr lang="es-CL" dirty="0"/>
              <a:t>TALLER 17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340781"/>
            <a:ext cx="9144000" cy="1655762"/>
          </a:xfrm>
        </p:spPr>
        <p:txBody>
          <a:bodyPr>
            <a:noAutofit/>
          </a:bodyPr>
          <a:lstStyle/>
          <a:p>
            <a:r>
              <a:rPr lang="es-CL" sz="4000" dirty="0"/>
              <a:t>Conozco qué es la innovación de un objeto</a:t>
            </a:r>
          </a:p>
          <a:p>
            <a:r>
              <a:rPr lang="es-CL" sz="4000" dirty="0"/>
              <a:t>5° Básico</a:t>
            </a:r>
          </a:p>
          <a:p>
            <a:r>
              <a:rPr lang="es-CL" sz="4000" dirty="0"/>
              <a:t>21-10-2024</a:t>
            </a:r>
          </a:p>
        </p:txBody>
      </p:sp>
    </p:spTree>
    <p:extLst>
      <p:ext uri="{BB962C8B-B14F-4D97-AF65-F5344CB8AC3E}">
        <p14:creationId xmlns:p14="http://schemas.microsoft.com/office/powerpoint/2010/main" val="3726519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97173"/>
            <a:ext cx="10515600" cy="1325563"/>
          </a:xfrm>
        </p:spPr>
        <p:txBody>
          <a:bodyPr/>
          <a:lstStyle/>
          <a:p>
            <a:pPr algn="ctr"/>
            <a:r>
              <a:rPr lang="es-CL" dirty="0"/>
              <a:t>¿Qué es la innovación de un objeto?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86882" y="1415078"/>
            <a:ext cx="10515600" cy="4351338"/>
          </a:xfrm>
        </p:spPr>
        <p:txBody>
          <a:bodyPr/>
          <a:lstStyle/>
          <a:p>
            <a:r>
              <a:rPr lang="es-CL" dirty="0"/>
              <a:t>Hagamos una definición entre todos.</a:t>
            </a:r>
          </a:p>
          <a:p>
            <a:endParaRPr lang="es-CL" dirty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  <a:p>
            <a:r>
              <a:rPr lang="es-CL" dirty="0"/>
              <a:t>Piensa en un objeto de uso cotidiano hazle una innovación.</a:t>
            </a:r>
          </a:p>
          <a:p>
            <a:endParaRPr lang="es-CL" dirty="0"/>
          </a:p>
          <a:p>
            <a:r>
              <a:rPr lang="es-CL" dirty="0"/>
              <a:t>La próxima clase comenzaremos con el ABP que será la evaluación 2 del semestre.</a:t>
            </a:r>
          </a:p>
        </p:txBody>
      </p:sp>
    </p:spTree>
    <p:extLst>
      <p:ext uri="{BB962C8B-B14F-4D97-AF65-F5344CB8AC3E}">
        <p14:creationId xmlns:p14="http://schemas.microsoft.com/office/powerpoint/2010/main" val="12107889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55</Words>
  <Application>Microsoft Office PowerPoint</Application>
  <PresentationFormat>Panorámica</PresentationFormat>
  <Paragraphs>12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17</vt:lpstr>
      <vt:lpstr>¿Qué es la innovación de un objeto?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2024-10-21T12:05:54Z</dcterms:created>
  <dcterms:modified xsi:type="dcterms:W3CDTF">2024-10-24T14:49:18Z</dcterms:modified>
</cp:coreProperties>
</file>