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96C0A7-8A52-A41B-A674-F0DF452A8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F76D5F-211D-0E54-4CF7-262D8AA693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B42B73-EFEC-07C5-56CE-418C54629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8C08-6794-407A-AC50-2E9896123D0F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366A5D-5927-A65C-3A6C-72EA1DA8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158C77-D17A-0137-0B02-92ED21B2D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A728-5DE2-43CC-B903-FC72E62DDA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5320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F80C05-2DC0-AA63-E851-EA3BDCB96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ECF669-2C00-0145-D576-35739E4F7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311A65-B737-6828-8296-C3D13F927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8C08-6794-407A-AC50-2E9896123D0F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B3DFB5-8CB6-242C-9DB9-1C1D159D4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F24833-357C-B422-66FB-C694C2508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A728-5DE2-43CC-B903-FC72E62DDA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652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2C88110-A75A-796A-8A9F-4B8BE359FC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9E7D092-D3A2-6F51-04E9-1DA3D89695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602EC1-A9F5-BB7C-63F8-CCE7C58D2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8C08-6794-407A-AC50-2E9896123D0F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929CDC-F7ED-FCB2-5A0A-761C4CF86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70EF24-DF87-641B-F2E4-9360836B9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A728-5DE2-43CC-B903-FC72E62DDA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111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C93401-25D0-8C99-B3FC-F75C28DAD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ED4378-E4E5-C2E4-BB22-3B3E13D93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2B7718-A7FF-0518-F7C9-3E4313AC1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8C08-6794-407A-AC50-2E9896123D0F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B0C1F5-F945-4028-5792-3641A0D03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F18688-0EE5-771B-D27A-F86CCF281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A728-5DE2-43CC-B903-FC72E62DDA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414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26D71B-BAF1-F1B2-C6F5-D83F4D30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88395A-BB42-5640-F012-4FB5D0917A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491AC5-3085-DFBD-564E-F19B4A40C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8C08-6794-407A-AC50-2E9896123D0F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93A7F8-4DBD-48E0-49DC-7E557A82D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968393-F673-AF59-B320-DA2B9ADEC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A728-5DE2-43CC-B903-FC72E62DDA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890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23AAA0-7D0A-FA1A-0DC4-43B1221CD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A8E569-310F-EC28-2266-C88360E249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4E5583-0AC7-7A84-D679-06C818A99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C05A6A-F4CD-5A66-9D76-33CCD513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8C08-6794-407A-AC50-2E9896123D0F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553467-1627-E6D9-72CE-7B1038817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D7341C-A6D7-2395-2FB8-A35B919CF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A728-5DE2-43CC-B903-FC72E62DDA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7734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BB313C-C5E8-B087-5410-5F4494703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FD300C-4C85-0D1E-A934-642D01CA6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5A10F56-1DE5-804F-0CFB-2CDCF073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1162E6C-15FB-B7B2-627E-E4DE31307B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6AFAD42-CA94-8515-FFD9-5FC1A8CB79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A1EA7F5-CFED-D4BE-788B-B21C8447E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8C08-6794-407A-AC50-2E9896123D0F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6063D6B-48BE-1AED-75BE-7F6A8CCD4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C844CBE-2742-766C-AF02-41E01788B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A728-5DE2-43CC-B903-FC72E62DDA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5713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6CE684-BD65-3A9B-2C20-86AAA99BC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6C055CB-AC8E-A37B-07C2-73BBD6AE5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8C08-6794-407A-AC50-2E9896123D0F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CD5555A-330C-3C8C-1686-CDBF6BDE7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9A57697-DF70-7B0F-9A64-3BA8803A5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A728-5DE2-43CC-B903-FC72E62DDA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5125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9F18F36-5D25-A2D2-57AC-FF9114F0D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8C08-6794-407A-AC50-2E9896123D0F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92977F4-B8F6-0D16-A786-1BBA63ECF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F810FDE-6031-D3C3-D499-4282F1B1F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A728-5DE2-43CC-B903-FC72E62DDA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794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D737CE-86E9-735A-A50B-2502AA641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4794C0-5B56-2A97-3D34-2BC1C65BF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3DAE0F-9FC6-C15D-3D8F-4998C2F44B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244FA8-E36A-B562-FFCC-9E59E3A49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8C08-6794-407A-AC50-2E9896123D0F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8A8B6C-382D-1B6F-2495-8040ADF61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B0CECE-D211-4E47-1AAF-9BB6695D8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A728-5DE2-43CC-B903-FC72E62DDA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7293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FD211B-1E60-E630-AE6D-C9843E781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667ED9C-EF5C-50CE-1057-1F2B78B22E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3949A87-D5ED-187A-A52D-3241D8473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FD7CBA-932E-BED9-A058-413EBED8D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8C08-6794-407A-AC50-2E9896123D0F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455E14-839A-52EC-DD36-24F6AF08E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7A32F8-C66C-ED5B-9C2B-17E0054A5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A728-5DE2-43CC-B903-FC72E62DDA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8149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AE749DD-08AE-2CF7-BDA7-696931769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BAA519-4638-2277-F6BD-966BD16F1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D2569B-F6C0-78BD-BEB4-044927C88D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38C08-6794-407A-AC50-2E9896123D0F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38AA2C-80E2-4BAD-3A8F-398F894CC5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D95546-4E0E-03F7-E72E-551D870986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6A728-5DE2-43CC-B903-FC72E62DDA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0655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41AB7A-250E-2647-678C-2E01BE3754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“X”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79A224-852B-1662-6EF5-2F10211AF3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Reforzar técnica del collage</a:t>
            </a:r>
          </a:p>
          <a:p>
            <a:r>
              <a:rPr lang="es-CL" dirty="0"/>
              <a:t>14-10-2024</a:t>
            </a:r>
          </a:p>
          <a:p>
            <a:r>
              <a:rPr lang="es-CL" dirty="0"/>
              <a:t>5°Básico</a:t>
            </a:r>
          </a:p>
        </p:txBody>
      </p:sp>
    </p:spTree>
    <p:extLst>
      <p:ext uri="{BB962C8B-B14F-4D97-AF65-F5344CB8AC3E}">
        <p14:creationId xmlns:p14="http://schemas.microsoft.com/office/powerpoint/2010/main" val="326221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AE3956-69A5-7853-57AB-A9B98BD72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Veamos el siguiente video de collage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41BE2E-BB0F-2A3F-8B4A-94E071A95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Realiza un boceto de un collage.  Debes determinar el soporte en que trabajarás, buscar el equilibrio en tu creación</a:t>
            </a:r>
            <a:r>
              <a:rPr lang="es-CL"/>
              <a:t>.  </a:t>
            </a:r>
          </a:p>
          <a:p>
            <a:r>
              <a:rPr lang="es-CL" dirty="0"/>
              <a:t>Debe ser un  formato del tamaño de hoja de block mediana.</a:t>
            </a:r>
          </a:p>
        </p:txBody>
      </p:sp>
    </p:spTree>
    <p:extLst>
      <p:ext uri="{BB962C8B-B14F-4D97-AF65-F5344CB8AC3E}">
        <p14:creationId xmlns:p14="http://schemas.microsoft.com/office/powerpoint/2010/main" val="1671143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“X”</vt:lpstr>
      <vt:lpstr>Veamos el siguiente video de collage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2024-10-13T20:31:27Z</dcterms:created>
  <dcterms:modified xsi:type="dcterms:W3CDTF">2024-10-18T16:17:01Z</dcterms:modified>
</cp:coreProperties>
</file>