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63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5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7646" y="2404534"/>
            <a:ext cx="8516357" cy="1646302"/>
          </a:xfrm>
        </p:spPr>
        <p:txBody>
          <a:bodyPr/>
          <a:lstStyle/>
          <a:p>
            <a:r>
              <a:rPr lang="es-CL" dirty="0"/>
              <a:t>Absorción, propagación y reflexión del sonido.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386380" y="3973342"/>
            <a:ext cx="2553602" cy="1327077"/>
          </a:xfrm>
        </p:spPr>
        <p:txBody>
          <a:bodyPr>
            <a:normAutofit/>
          </a:bodyPr>
          <a:lstStyle/>
          <a:p>
            <a:r>
              <a:rPr lang="es-CL" sz="2800" dirty="0">
                <a:solidFill>
                  <a:schemeClr val="tx1"/>
                </a:solidFill>
              </a:rPr>
              <a:t>Aprendo 12</a:t>
            </a:r>
          </a:p>
          <a:p>
            <a:r>
              <a:rPr lang="es-CL" sz="2800" dirty="0">
                <a:solidFill>
                  <a:schemeClr val="tx1"/>
                </a:solidFill>
              </a:rPr>
              <a:t>  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8729" y="361720"/>
            <a:ext cx="7915274" cy="1891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86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Actividad: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77334" y="1270000"/>
            <a:ext cx="10360780" cy="5052423"/>
          </a:xfrm>
        </p:spPr>
        <p:txBody>
          <a:bodyPr>
            <a:normAutofit/>
          </a:bodyPr>
          <a:lstStyle/>
          <a:p>
            <a:r>
              <a:rPr lang="es-CL" dirty="0"/>
              <a:t>1.- Menciona y dibuja 3 elementos que emitan sonidos graves. </a:t>
            </a:r>
          </a:p>
          <a:p>
            <a:endParaRPr lang="es-CL" dirty="0"/>
          </a:p>
          <a:p>
            <a:r>
              <a:rPr lang="es-CL" dirty="0"/>
              <a:t>2.- Menciona y dibuja 3 elementos que emitan 3 sonidos agudos. </a:t>
            </a:r>
          </a:p>
          <a:p>
            <a:endParaRPr lang="es-CL" dirty="0"/>
          </a:p>
          <a:p>
            <a:r>
              <a:rPr lang="es-CL" dirty="0"/>
              <a:t>3.- Menciona y clasifica 5 sonidos fuertes y 5 sonidos débiles. </a:t>
            </a:r>
          </a:p>
          <a:p>
            <a:endParaRPr lang="es-CL" dirty="0"/>
          </a:p>
          <a:p>
            <a:r>
              <a:rPr lang="es-CL" dirty="0"/>
              <a:t>4.- Desarrolla las paginas 18 y 19 del cuadernillo de actividades. </a:t>
            </a:r>
          </a:p>
        </p:txBody>
      </p:sp>
    </p:spTree>
    <p:extLst>
      <p:ext uri="{BB962C8B-B14F-4D97-AF65-F5344CB8AC3E}">
        <p14:creationId xmlns:p14="http://schemas.microsoft.com/office/powerpoint/2010/main" val="531035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FELICIDADES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446" y="1606732"/>
            <a:ext cx="7114591" cy="3984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17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110</TotalTime>
  <Words>65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Wingdings 3</vt:lpstr>
      <vt:lpstr>Faceta</vt:lpstr>
      <vt:lpstr>Absorción, propagación y reflexión del sonido. </vt:lpstr>
      <vt:lpstr>Actividad: </vt:lpstr>
      <vt:lpstr>FELICIDADES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Trivia 3° básico</dc:title>
  <dc:creator>Ale</dc:creator>
  <cp:lastModifiedBy>pablo espinosa perez</cp:lastModifiedBy>
  <cp:revision>14</cp:revision>
  <dcterms:created xsi:type="dcterms:W3CDTF">2023-03-26T01:54:55Z</dcterms:created>
  <dcterms:modified xsi:type="dcterms:W3CDTF">2024-10-14T15:02:23Z</dcterms:modified>
</cp:coreProperties>
</file>