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9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53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264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36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87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65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05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5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166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7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84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49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3603" y="824488"/>
            <a:ext cx="8262363" cy="1475013"/>
          </a:xfrm>
        </p:spPr>
        <p:txBody>
          <a:bodyPr>
            <a:normAutofit/>
          </a:bodyPr>
          <a:lstStyle/>
          <a:p>
            <a:r>
              <a:rPr lang="es-CL" dirty="0"/>
              <a:t>Tipos de colación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10046" y="2452507"/>
            <a:ext cx="9144000" cy="677192"/>
          </a:xfrm>
        </p:spPr>
        <p:txBody>
          <a:bodyPr/>
          <a:lstStyle/>
          <a:p>
            <a:r>
              <a:rPr lang="es-CL" b="1" dirty="0">
                <a:solidFill>
                  <a:srgbClr val="7030A0"/>
                </a:solidFill>
              </a:rPr>
              <a:t>Aprendo 29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487" y="2424227"/>
            <a:ext cx="4859370" cy="416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69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69128" y="293308"/>
            <a:ext cx="434427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Actividad: </a:t>
            </a:r>
          </a:p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1.- Lee la siguiente información y luego responde las preguntas planteadas</a:t>
            </a:r>
          </a:p>
          <a:p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400" dirty="0">
                <a:latin typeface="Cambria" panose="02040503050406030204" pitchFamily="18" charset="0"/>
                <a:ea typeface="Cambria" panose="02040503050406030204" pitchFamily="18" charset="0"/>
              </a:rPr>
              <a:t>“Un grupo de estudiantes realizó una encuesta entre sus compañeros de curso para determinar el tipo de colación que consumen principalmente en los recreos. Los resultados se presentan a continuación: </a:t>
            </a:r>
          </a:p>
          <a:p>
            <a:endParaRPr lang="es-C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55999" y="673501"/>
            <a:ext cx="5663462" cy="526067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2193" y="434710"/>
            <a:ext cx="6483782" cy="602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41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Responde: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9091" y="1467407"/>
            <a:ext cx="10515600" cy="4351338"/>
          </a:xfrm>
        </p:spPr>
        <p:txBody>
          <a:bodyPr/>
          <a:lstStyle/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1.- ¿Qué alimentos consumen en </a:t>
            </a:r>
            <a:r>
              <a:rPr lang="es-CL" b="1" dirty="0">
                <a:latin typeface="Cambria" panose="02040503050406030204" pitchFamily="18" charset="0"/>
                <a:ea typeface="Cambria" panose="02040503050406030204" pitchFamily="18" charset="0"/>
              </a:rPr>
              <a:t>mayor </a:t>
            </a: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cantidad? </a:t>
            </a:r>
          </a:p>
          <a:p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2.- ¿Qué alimentos consumen en </a:t>
            </a:r>
            <a:r>
              <a:rPr lang="es-CL" b="1" dirty="0">
                <a:latin typeface="Cambria" panose="02040503050406030204" pitchFamily="18" charset="0"/>
                <a:ea typeface="Cambria" panose="02040503050406030204" pitchFamily="18" charset="0"/>
              </a:rPr>
              <a:t>menor</a:t>
            </a: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 cantidad? </a:t>
            </a:r>
          </a:p>
          <a:p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3.- ¿Qué tipo de colaciones prefieren: saludables o no saludables? ¿En qué te basas para afirmarlo? </a:t>
            </a:r>
          </a:p>
          <a:p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4.- ¿Qué otro titulo le pondrías al pictograma? </a:t>
            </a:r>
          </a:p>
          <a:p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981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5.- Crea una minuta con colaciones saludables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655459"/>
              </p:ext>
            </p:extLst>
          </p:nvPr>
        </p:nvGraphicFramePr>
        <p:xfrm>
          <a:off x="838200" y="1825625"/>
          <a:ext cx="1051560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32699819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0483005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34547159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3130424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5361155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Lunes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Martes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Miércoles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Jueves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Viernes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714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120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6151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120</Words>
  <Application>Microsoft Office PowerPoint</Application>
  <PresentationFormat>Panorámica</PresentationFormat>
  <Paragraphs>26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Tipos de colación </vt:lpstr>
      <vt:lpstr>Presentación de PowerPoint</vt:lpstr>
      <vt:lpstr>Responde: </vt:lpstr>
      <vt:lpstr>5.- Crea una minuta con colaciones saludables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mundo de las plantas</dc:title>
  <dc:creator>Ale</dc:creator>
  <cp:lastModifiedBy>pablo espinosa perez</cp:lastModifiedBy>
  <cp:revision>13</cp:revision>
  <dcterms:created xsi:type="dcterms:W3CDTF">2023-07-31T02:35:18Z</dcterms:created>
  <dcterms:modified xsi:type="dcterms:W3CDTF">2024-10-14T16:01:46Z</dcterms:modified>
</cp:coreProperties>
</file>