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013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640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7446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6334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2432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400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20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170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048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189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563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64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040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987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941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671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196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68128" y="2431219"/>
            <a:ext cx="8706500" cy="2245283"/>
          </a:xfrm>
        </p:spPr>
        <p:txBody>
          <a:bodyPr/>
          <a:lstStyle/>
          <a:p>
            <a:r>
              <a:rPr lang="es-CL" dirty="0">
                <a:solidFill>
                  <a:schemeClr val="tx1"/>
                </a:solidFill>
              </a:rPr>
              <a:t>Aprendo 31 </a:t>
            </a:r>
            <a:br>
              <a:rPr lang="es-CL" dirty="0">
                <a:solidFill>
                  <a:schemeClr val="tx1"/>
                </a:solidFill>
              </a:rPr>
            </a:br>
            <a:br>
              <a:rPr lang="es-CL" dirty="0">
                <a:solidFill>
                  <a:schemeClr val="tx1"/>
                </a:solidFill>
              </a:rPr>
            </a:br>
            <a:r>
              <a:rPr lang="es-CL" dirty="0">
                <a:solidFill>
                  <a:schemeClr val="tx1"/>
                </a:solidFill>
              </a:rPr>
              <a:t>Higiene en la manipulación de los alimentos. </a:t>
            </a:r>
            <a:br>
              <a:rPr lang="es-CL" dirty="0">
                <a:solidFill>
                  <a:schemeClr val="tx1"/>
                </a:solidFill>
              </a:rPr>
            </a:br>
            <a:r>
              <a:rPr lang="es-CL" dirty="0"/>
              <a:t> 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748" y="3872184"/>
            <a:ext cx="4172630" cy="248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569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9139" y="400595"/>
            <a:ext cx="8845490" cy="1741715"/>
          </a:xfrm>
        </p:spPr>
        <p:txBody>
          <a:bodyPr>
            <a:normAutofit/>
          </a:bodyPr>
          <a:lstStyle/>
          <a:p>
            <a:r>
              <a:rPr lang="es-CL" dirty="0">
                <a:solidFill>
                  <a:schemeClr val="tx1"/>
                </a:solidFill>
              </a:rPr>
              <a:t>1.- ¿Qué debemos hacer para preparar un alimento con la higiene adecuada?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7111" y="1854519"/>
            <a:ext cx="2774089" cy="2774089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535577" y="1854519"/>
            <a:ext cx="61395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Pasos: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/>
              <a:t>Lavar nuestras manos con bastante jabón y agua.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/>
              <a:t>Limpiar la superficie en donde los vamos a preparar.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/>
              <a:t>Lavar cada alimento que vas a utilizar en la preparación.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04742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2.- Manos a la preparación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556" y="1270000"/>
            <a:ext cx="3257415" cy="325741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/>
          <a:srcRect l="32816"/>
          <a:stretch/>
        </p:blipFill>
        <p:spPr>
          <a:xfrm>
            <a:off x="3602204" y="1270000"/>
            <a:ext cx="3647467" cy="325741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8372" y="1269999"/>
            <a:ext cx="4566816" cy="3257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58231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113</TotalTime>
  <Words>67</Words>
  <Application>Microsoft Office PowerPoint</Application>
  <PresentationFormat>Panorámica</PresentationFormat>
  <Paragraphs>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Faceta</vt:lpstr>
      <vt:lpstr>Aprendo 31   Higiene en la manipulación de los alimentos.     </vt:lpstr>
      <vt:lpstr>1.- ¿Qué debemos hacer para preparar un alimento con la higiene adecuada? </vt:lpstr>
      <vt:lpstr>2.- Manos a la preparación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mundo de las plantas</dc:title>
  <dc:creator>Ale</dc:creator>
  <cp:lastModifiedBy>pablo espinosa perez</cp:lastModifiedBy>
  <cp:revision>14</cp:revision>
  <dcterms:created xsi:type="dcterms:W3CDTF">2023-07-31T02:35:18Z</dcterms:created>
  <dcterms:modified xsi:type="dcterms:W3CDTF">2024-10-14T14:53:29Z</dcterms:modified>
</cp:coreProperties>
</file>