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1013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9640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274465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6334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324329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94001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32058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7170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5048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3189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3563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764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0040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6987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941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3671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196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youtube.com/watch?v=u3zDd6bcrTU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-223724" y="1931599"/>
            <a:ext cx="9697662" cy="2245283"/>
          </a:xfrm>
        </p:spPr>
        <p:txBody>
          <a:bodyPr/>
          <a:lstStyle/>
          <a:p>
            <a:r>
              <a:rPr lang="es-CL" dirty="0">
                <a:solidFill>
                  <a:schemeClr val="tx1"/>
                </a:solidFill>
              </a:rPr>
              <a:t>Aprendo 35 </a:t>
            </a:r>
            <a:br>
              <a:rPr lang="es-CL" dirty="0">
                <a:solidFill>
                  <a:schemeClr val="tx1"/>
                </a:solidFill>
              </a:rPr>
            </a:br>
            <a:br>
              <a:rPr lang="es-CL" dirty="0">
                <a:solidFill>
                  <a:schemeClr val="tx1"/>
                </a:solidFill>
              </a:rPr>
            </a:br>
            <a:r>
              <a:rPr lang="es-CL" dirty="0">
                <a:solidFill>
                  <a:schemeClr val="tx1"/>
                </a:solidFill>
              </a:rPr>
              <a:t>Plantas autóctonas de Chile </a:t>
            </a:r>
            <a:br>
              <a:rPr lang="es-CL" dirty="0">
                <a:solidFill>
                  <a:schemeClr val="tx1"/>
                </a:solidFill>
              </a:rPr>
            </a:br>
            <a:r>
              <a:rPr lang="es-CL" dirty="0"/>
              <a:t>   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8337" y="3487917"/>
            <a:ext cx="3044121" cy="3170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6569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63825" y="452846"/>
            <a:ext cx="9002244" cy="1741715"/>
          </a:xfrm>
        </p:spPr>
        <p:txBody>
          <a:bodyPr>
            <a:normAutofit/>
          </a:bodyPr>
          <a:lstStyle/>
          <a:p>
            <a:r>
              <a:rPr lang="es-CL" dirty="0">
                <a:solidFill>
                  <a:schemeClr val="tx1"/>
                </a:solidFill>
              </a:rPr>
              <a:t>¿Conoces una planta de Chile? </a:t>
            </a:r>
            <a:br>
              <a:rPr lang="es-CL" dirty="0">
                <a:solidFill>
                  <a:schemeClr val="tx1"/>
                </a:solidFill>
              </a:rPr>
            </a:br>
            <a:br>
              <a:rPr lang="es-CL" dirty="0">
                <a:solidFill>
                  <a:schemeClr val="tx1"/>
                </a:solidFill>
              </a:rPr>
            </a:br>
            <a:r>
              <a:rPr lang="es-CL" dirty="0">
                <a:solidFill>
                  <a:schemeClr val="tx1"/>
                </a:solidFill>
              </a:rPr>
              <a:t>Dibújala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14048" y="2039554"/>
            <a:ext cx="2774089" cy="2774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4742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Actividad: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93738" y="1270000"/>
            <a:ext cx="9883515" cy="158845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CL" sz="2400" dirty="0">
                <a:latin typeface="Cambria" panose="02040503050406030204" pitchFamily="18" charset="0"/>
                <a:ea typeface="Cambria" panose="02040503050406030204" pitchFamily="18" charset="0"/>
              </a:rPr>
              <a:t>1.- Observa el siguiente video: </a:t>
            </a:r>
          </a:p>
          <a:p>
            <a:pPr marL="0" indent="0">
              <a:buNone/>
            </a:pPr>
            <a:r>
              <a:rPr lang="es-CL" sz="2400" dirty="0">
                <a:latin typeface="Cambria" panose="02040503050406030204" pitchFamily="18" charset="0"/>
                <a:ea typeface="Cambria" panose="02040503050406030204" pitchFamily="18" charset="0"/>
                <a:hlinkClick r:id="rId2"/>
              </a:rPr>
              <a:t>https://www.youtube.com/watch?v=u3zDd6bcrTU</a:t>
            </a:r>
            <a:r>
              <a:rPr lang="es-CL" sz="2400" dirty="0">
                <a:latin typeface="Cambria" panose="02040503050406030204" pitchFamily="18" charset="0"/>
                <a:ea typeface="Cambria" panose="02040503050406030204" pitchFamily="18" charset="0"/>
              </a:rPr>
              <a:t> PLANTAS NATIVAS DE CHILE </a:t>
            </a:r>
          </a:p>
          <a:p>
            <a:pPr marL="0" indent="0">
              <a:buNone/>
            </a:pPr>
            <a:r>
              <a:rPr lang="es-CL" sz="2400" dirty="0">
                <a:latin typeface="Cambria" panose="02040503050406030204" pitchFamily="18" charset="0"/>
                <a:ea typeface="Cambria" panose="02040503050406030204" pitchFamily="18" charset="0"/>
              </a:rPr>
              <a:t>2.- Dibuja 2 plantas que son de nuestro país </a:t>
            </a:r>
          </a:p>
        </p:txBody>
      </p:sp>
      <p:sp>
        <p:nvSpPr>
          <p:cNvPr id="4" name="Rectángulo redondeado 3"/>
          <p:cNvSpPr/>
          <p:nvPr/>
        </p:nvSpPr>
        <p:spPr>
          <a:xfrm>
            <a:off x="783771" y="3461657"/>
            <a:ext cx="2886892" cy="22860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00443" y="3461657"/>
            <a:ext cx="2901948" cy="2304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28193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49433" y="1368738"/>
            <a:ext cx="9616736" cy="175826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CL" sz="2800" dirty="0">
                <a:latin typeface="Cambria" panose="02040503050406030204" pitchFamily="18" charset="0"/>
                <a:ea typeface="Cambria" panose="02040503050406030204" pitchFamily="18" charset="0"/>
              </a:rPr>
              <a:t>3.- ¿Crees que la </a:t>
            </a:r>
            <a:r>
              <a:rPr lang="es-CL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Añañuca</a:t>
            </a:r>
            <a:r>
              <a:rPr lang="es-CL" sz="2800" dirty="0">
                <a:latin typeface="Cambria" panose="02040503050406030204" pitchFamily="18" charset="0"/>
                <a:ea typeface="Cambria" panose="02040503050406030204" pitchFamily="18" charset="0"/>
              </a:rPr>
              <a:t> pueda sobrevivir en el sur de Chile? ¿Por qué?  </a:t>
            </a:r>
          </a:p>
          <a:p>
            <a:pPr marL="0" indent="0">
              <a:buNone/>
            </a:pPr>
            <a:endParaRPr lang="es-CL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es-CL" sz="2800" dirty="0">
                <a:latin typeface="Cambria" panose="02040503050406030204" pitchFamily="18" charset="0"/>
                <a:ea typeface="Cambria" panose="02040503050406030204" pitchFamily="18" charset="0"/>
              </a:rPr>
              <a:t>4.- ¿Qué plantas de Chile ya conocías? Nómbralas </a:t>
            </a:r>
          </a:p>
          <a:p>
            <a:pPr marL="0" indent="0">
              <a:buNone/>
            </a:pPr>
            <a:endParaRPr lang="es-CL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es-CL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es-CL" sz="2800" dirty="0">
                <a:latin typeface="Cambria" panose="02040503050406030204" pitchFamily="18" charset="0"/>
                <a:ea typeface="Cambria" panose="02040503050406030204" pitchFamily="18" charset="0"/>
              </a:rPr>
              <a:t>5.- </a:t>
            </a:r>
            <a:r>
              <a:rPr lang="es-MX" sz="2800" dirty="0">
                <a:latin typeface="Cambria" panose="02040503050406030204" pitchFamily="18" charset="0"/>
                <a:ea typeface="Cambria" panose="02040503050406030204" pitchFamily="18" charset="0"/>
              </a:rPr>
              <a:t>.Qué significa que estas plantas sean autóctonas de Chile? </a:t>
            </a:r>
            <a:endParaRPr lang="es-CL" sz="28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678730" y="263951"/>
            <a:ext cx="5392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Páginas 118 y 119 </a:t>
            </a:r>
          </a:p>
        </p:txBody>
      </p:sp>
    </p:spTree>
    <p:extLst>
      <p:ext uri="{BB962C8B-B14F-4D97-AF65-F5344CB8AC3E}">
        <p14:creationId xmlns:p14="http://schemas.microsoft.com/office/powerpoint/2010/main" val="27038950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>
                <a:solidFill>
                  <a:schemeClr val="tx1"/>
                </a:solidFill>
              </a:rPr>
              <a:t>Dibuja la planta autóctona que más llamó tu atención. </a:t>
            </a:r>
            <a:br>
              <a:rPr lang="es-MX" dirty="0">
                <a:solidFill>
                  <a:schemeClr val="tx1"/>
                </a:solidFill>
              </a:rPr>
            </a:br>
            <a:br>
              <a:rPr lang="es-MX" dirty="0">
                <a:solidFill>
                  <a:schemeClr val="tx1"/>
                </a:solidFill>
              </a:rPr>
            </a:br>
            <a:br>
              <a:rPr lang="es-MX" dirty="0"/>
            </a:br>
            <a:endParaRPr lang="es-CL" dirty="0"/>
          </a:p>
        </p:txBody>
      </p:sp>
      <p:sp>
        <p:nvSpPr>
          <p:cNvPr id="5" name="Rectángulo redondeado 4"/>
          <p:cNvSpPr/>
          <p:nvPr/>
        </p:nvSpPr>
        <p:spPr>
          <a:xfrm>
            <a:off x="2045616" y="1930400"/>
            <a:ext cx="6938128" cy="366912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87621" y="200059"/>
            <a:ext cx="2145978" cy="2139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192773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206</TotalTime>
  <Words>116</Words>
  <Application>Microsoft Office PowerPoint</Application>
  <PresentationFormat>Panorámica</PresentationFormat>
  <Paragraphs>14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Cambria</vt:lpstr>
      <vt:lpstr>Trebuchet MS</vt:lpstr>
      <vt:lpstr>Wingdings 3</vt:lpstr>
      <vt:lpstr>Faceta</vt:lpstr>
      <vt:lpstr>Aprendo 35   Plantas autóctonas de Chile     </vt:lpstr>
      <vt:lpstr>¿Conoces una planta de Chile?   Dibújala </vt:lpstr>
      <vt:lpstr>Actividad:</vt:lpstr>
      <vt:lpstr>Presentación de PowerPoint</vt:lpstr>
      <vt:lpstr>Dibuja la planta autóctona que más llamó tu atención.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mundo de las plantas</dc:title>
  <dc:creator>Ale</dc:creator>
  <cp:lastModifiedBy>pablo espinosa perez</cp:lastModifiedBy>
  <cp:revision>16</cp:revision>
  <dcterms:created xsi:type="dcterms:W3CDTF">2023-07-31T02:35:18Z</dcterms:created>
  <dcterms:modified xsi:type="dcterms:W3CDTF">2024-10-14T15:55:13Z</dcterms:modified>
</cp:coreProperties>
</file>