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04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4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8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9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4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1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5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1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6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2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9786" y="677834"/>
            <a:ext cx="9697662" cy="2245283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Aprendo </a:t>
            </a:r>
            <a:r>
              <a:rPr lang="es-CL" dirty="0"/>
              <a:t>40 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/>
              <a:t>ABP 1 </a:t>
            </a:r>
          </a:p>
        </p:txBody>
      </p:sp>
    </p:spTree>
    <p:extLst>
      <p:ext uri="{BB962C8B-B14F-4D97-AF65-F5344CB8AC3E}">
        <p14:creationId xmlns:p14="http://schemas.microsoft.com/office/powerpoint/2010/main" val="112656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65772"/>
              </p:ext>
            </p:extLst>
          </p:nvPr>
        </p:nvGraphicFramePr>
        <p:xfrm>
          <a:off x="891355" y="861066"/>
          <a:ext cx="10703613" cy="501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03613">
                  <a:extLst>
                    <a:ext uri="{9D8B030D-6E8A-4147-A177-3AD203B41FA5}">
                      <a16:colId xmlns:a16="http://schemas.microsoft.com/office/drawing/2014/main" val="2737967416"/>
                    </a:ext>
                  </a:extLst>
                </a:gridCol>
              </a:tblGrid>
              <a:tr h="2767484">
                <a:tc>
                  <a:txBody>
                    <a:bodyPr/>
                    <a:lstStyle/>
                    <a:p>
                      <a:r>
                        <a:rPr lang="es-CL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Necesidad: </a:t>
                      </a:r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Las plantas como ya hemos estudiado son fundamentales para nuestra vida y la de los animales, se puede asegurar incluso que sin</a:t>
                      </a:r>
                      <a:r>
                        <a:rPr lang="es-CL" sz="24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plantas la vida no existiría. La importancia de las plantas es grandísima porque nos entregan oxigeno, alimento e incluso medicina para las enfermedades. Siendo así, vemos que en nuestro colegio no hay plantas o hay muy pocas, alrededor de nuestro colegio hay pocos árboles y están mal cuidados ya que se observa basura a su alrededor, por lo que demuestra una poca importancia a estos seres vivos. Por lo anterior, es necesario revertir esta situación mostrando a la comunidad escolar la importancia de las plantas para nuestra vida.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626024"/>
                  </a:ext>
                </a:extLst>
              </a:tr>
              <a:tr h="1631607">
                <a:tc>
                  <a:txBody>
                    <a:bodyPr/>
                    <a:lstStyle/>
                    <a:p>
                      <a:r>
                        <a:rPr lang="es-CL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Pregunta: </a:t>
                      </a:r>
                    </a:p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¿Cómo demostrarle a nuestra comunidad escolar la</a:t>
                      </a:r>
                      <a:r>
                        <a:rPr lang="es-CL" sz="24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importancia que tienen las plantas para la vida? </a:t>
                      </a:r>
                      <a:endParaRPr lang="es-CL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03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4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90194" y="546755"/>
            <a:ext cx="1112362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Paso1: Definición del tema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Paso 2: Conformación de los equipos</a:t>
            </a:r>
          </a:p>
          <a:p>
            <a:endParaRPr lang="es-CL" dirty="0"/>
          </a:p>
          <a:p>
            <a:r>
              <a:rPr lang="es-CL" dirty="0"/>
              <a:t>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630837" y="999242"/>
            <a:ext cx="9191134" cy="14328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¿Cuál es el tema asociado? </a:t>
            </a: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630837" y="3883791"/>
            <a:ext cx="9191134" cy="14328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(armar grupo de 4 integrantes) </a:t>
            </a:r>
          </a:p>
          <a:p>
            <a:pPr algn="ctr"/>
            <a:endParaRPr lang="es-CL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¿Con quién quiero trabajar?  </a:t>
            </a: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81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5035" y="490194"/>
            <a:ext cx="1065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Paso 3: Definición del producto final </a:t>
            </a:r>
          </a:p>
          <a:p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999242" y="1027521"/>
            <a:ext cx="10642862" cy="40063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¿Cómo vamos a demostrar la importancia que tienen las plantas a nuestra comunidad escolar?</a:t>
            </a: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2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203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Aprendo 40  ABP 1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mundo de las plantas</dc:title>
  <dc:creator>Ale</dc:creator>
  <cp:lastModifiedBy>pablo espinosa perez</cp:lastModifiedBy>
  <cp:revision>23</cp:revision>
  <dcterms:created xsi:type="dcterms:W3CDTF">2023-07-31T02:35:18Z</dcterms:created>
  <dcterms:modified xsi:type="dcterms:W3CDTF">2024-11-04T11:23:02Z</dcterms:modified>
</cp:coreProperties>
</file>