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C110F7-CED4-F339-C9D3-2D4319C753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4E7EBC0-579C-E1B1-6631-517022C0E8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E3CAD2E-14C4-809D-AACC-42EA9E6AF2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0CDB3-6708-466B-B397-F746DA12FD57}" type="datetimeFigureOut">
              <a:rPr lang="es-CL" smtClean="0"/>
              <a:t>18-10-2024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0F5D99A-8A62-08B5-8FF4-26F66C130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1D0C6E1-9EEF-2005-E371-19D56BB34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8C6E9-B833-4AD6-BB42-059503AD165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16258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CFD241-18B2-93D4-C3C7-F92098623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CC030F7-85FD-8209-ADC8-A2EC219D91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328D9A3-9959-BD41-4D2C-081EBCD813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0CDB3-6708-466B-B397-F746DA12FD57}" type="datetimeFigureOut">
              <a:rPr lang="es-CL" smtClean="0"/>
              <a:t>18-10-2024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27D663A-798D-991D-E39C-3E9A62C605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43DDD21-2133-71BD-29D4-EE9F9C6900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8C6E9-B833-4AD6-BB42-059503AD165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94973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B0BE3CD-3E99-59CD-1DD8-2B3FB477A0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8BD477E-27ED-9820-08DE-D9AEA73ACC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9F4F9D5-380F-B2C9-4B4B-B243445536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0CDB3-6708-466B-B397-F746DA12FD57}" type="datetimeFigureOut">
              <a:rPr lang="es-CL" smtClean="0"/>
              <a:t>18-10-2024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F154524-57E8-2351-A113-1FAC59F3DA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F505390-DBE3-C4AE-415C-DAF1E3603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8C6E9-B833-4AD6-BB42-059503AD165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17986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54FE7C-405E-89CF-2473-0E429249C9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CDA07EA-0A03-6161-E07D-AB61724681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3BDB457-B3DE-72C0-EC82-67842181B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0CDB3-6708-466B-B397-F746DA12FD57}" type="datetimeFigureOut">
              <a:rPr lang="es-CL" smtClean="0"/>
              <a:t>18-10-2024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1B5A1B9-565B-1D87-E943-EF37969E6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15E3106-731A-03E0-BA8A-4047B311E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8C6E9-B833-4AD6-BB42-059503AD165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56724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AFF64F-8017-A906-2921-82CDD309D1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0596562-DC54-9759-5665-89039B3584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A49396-0DE1-9C9A-0A81-D6B7DCC06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0CDB3-6708-466B-B397-F746DA12FD57}" type="datetimeFigureOut">
              <a:rPr lang="es-CL" smtClean="0"/>
              <a:t>18-10-2024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AD2B03C-AE70-3A79-8E4D-F3A05D88E1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1A4E4CE-FE67-8927-AD45-522950422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8C6E9-B833-4AD6-BB42-059503AD165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17412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708BDC-319D-F227-3F8D-E7F978D08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B87A0F9-C62E-8A01-8113-D70A833E68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F7804F3-FD2E-9B36-2080-B5AB513881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8F4DCEF-B4A7-A61C-9968-E84F340E67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0CDB3-6708-466B-B397-F746DA12FD57}" type="datetimeFigureOut">
              <a:rPr lang="es-CL" smtClean="0"/>
              <a:t>18-10-2024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6BDDA55-9C58-0FD9-F027-1C84CD925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B852570-327D-7CF7-EE90-00D1B89E7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8C6E9-B833-4AD6-BB42-059503AD165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81447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EF469F-2AE1-4CC1-1008-1E55CEB286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E346900-F27E-035F-9DDB-DEDF6A07F7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B2BA055-79D0-E89E-FF83-5053928B9E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0010367-C969-2852-08A2-D968C3E7F0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B398343-7556-9423-701E-5B1B7645B2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A116C23B-A2AF-CC4B-ED83-3E277CF5C0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0CDB3-6708-466B-B397-F746DA12FD57}" type="datetimeFigureOut">
              <a:rPr lang="es-CL" smtClean="0"/>
              <a:t>18-10-2024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D2BF534-AD0E-B69F-1A4C-272BB69072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5EC2130-E65C-F4E7-761B-4F3EE57A8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8C6E9-B833-4AD6-BB42-059503AD165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60568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A120AA-CC5D-34E6-7475-19C10DFEA0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D92253A-3C27-0768-8584-133945355C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0CDB3-6708-466B-B397-F746DA12FD57}" type="datetimeFigureOut">
              <a:rPr lang="es-CL" smtClean="0"/>
              <a:t>18-10-2024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57AD017-CD28-00D1-D480-4F3625BC1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A3EECC9-F69E-1E30-DA17-1EEC2237F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8C6E9-B833-4AD6-BB42-059503AD165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09058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4088B0D2-7DEB-7EB7-A09A-654354D116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0CDB3-6708-466B-B397-F746DA12FD57}" type="datetimeFigureOut">
              <a:rPr lang="es-CL" smtClean="0"/>
              <a:t>18-10-2024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FEFAF5B-DF8C-34B3-AB76-CB450DF97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31EB1D6-832A-859D-F8C9-EA9D3D67A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8C6E9-B833-4AD6-BB42-059503AD165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69783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E94115-891F-9A92-FF1A-42A6A34D7F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C1AB558-7030-D45D-648E-195928B584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53FB007-41EA-C9EA-DF9A-02A5365558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56D64FA-BC4E-AD7B-6DB8-84CA76605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0CDB3-6708-466B-B397-F746DA12FD57}" type="datetimeFigureOut">
              <a:rPr lang="es-CL" smtClean="0"/>
              <a:t>18-10-2024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1429F28-7447-3290-FE70-1464F9A86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C423E2F-5D42-3EAB-38D9-A3F83873EE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8C6E9-B833-4AD6-BB42-059503AD165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38962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C82915-5486-FA75-5871-89B7918EC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C14F489-17EC-33A9-B569-32078DF3C1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48B9DBC-369D-C6CB-C97D-2C96135B75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145B989-AD64-CF38-6DDE-BAC2F2B59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0CDB3-6708-466B-B397-F746DA12FD57}" type="datetimeFigureOut">
              <a:rPr lang="es-CL" smtClean="0"/>
              <a:t>18-10-2024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B323CE7-8553-37E2-51DE-A2E4AF7D5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06BC3AB-5ED5-5157-4713-B225398B1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8C6E9-B833-4AD6-BB42-059503AD165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42742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EC54E8B-A110-D1EF-396B-D2CA7CEA07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5BBD03D-C758-1415-D0AE-C2561CBDEA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9B98887-1618-5F12-E1E8-DDC7DFA350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90CDB3-6708-466B-B397-F746DA12FD57}" type="datetimeFigureOut">
              <a:rPr lang="es-CL" smtClean="0"/>
              <a:t>18-10-2024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5336E79-9B8E-1AF6-5F9C-9CCB3ACD45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B72FCB3-4C12-C70B-4385-E1B0A8705F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68C6E9-B833-4AD6-BB42-059503AD165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96856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ACTIVIDAD 24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EXTRAIGO INFORMACIÓN RELEVANTE DE UN TEXTO</a:t>
            </a:r>
          </a:p>
          <a:p>
            <a:r>
              <a:rPr lang="es-CL" dirty="0"/>
              <a:t>16-10-2024</a:t>
            </a:r>
          </a:p>
          <a:p>
            <a:r>
              <a:rPr lang="es-CL" dirty="0"/>
              <a:t>4°Básico</a:t>
            </a:r>
          </a:p>
        </p:txBody>
      </p:sp>
    </p:spTree>
    <p:extLst>
      <p:ext uri="{BB962C8B-B14F-4D97-AF65-F5344CB8AC3E}">
        <p14:creationId xmlns:p14="http://schemas.microsoft.com/office/powerpoint/2010/main" val="11200500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r>
              <a:rPr lang="es-CL" dirty="0"/>
              <a:t>Lee el texto con la información sobre la máquina a vapor, el telescopio, la imprenta o el telégrafo.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34955" y="1550371"/>
            <a:ext cx="10515600" cy="435133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s-CL" dirty="0"/>
              <a:t>Destaca en tu texto la información que consideres importante del texto que leíste.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Transcribe lo que destacaste a tu cuaderno.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Redacta una nueva información con todos los datos de tu cuaderno.</a:t>
            </a:r>
          </a:p>
          <a:p>
            <a:pPr marL="514350" indent="-514350">
              <a:buFont typeface="+mj-lt"/>
              <a:buAutoNum type="arabicPeriod"/>
            </a:pPr>
            <a:endParaRPr lang="es-CL" dirty="0"/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La próxima clase comenzaremos a escribir un artículo informativo, para hacerlo puedes buscar más información y traer una imagen para complementar tu texto. Además una hoja de block.</a:t>
            </a:r>
          </a:p>
        </p:txBody>
      </p:sp>
    </p:spTree>
    <p:extLst>
      <p:ext uri="{BB962C8B-B14F-4D97-AF65-F5344CB8AC3E}">
        <p14:creationId xmlns:p14="http://schemas.microsoft.com/office/powerpoint/2010/main" val="303635375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98</Words>
  <Application>Microsoft Office PowerPoint</Application>
  <PresentationFormat>Panorámica</PresentationFormat>
  <Paragraphs>10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ACTIVIDAD 24</vt:lpstr>
      <vt:lpstr>Lee el texto con la información sobre la máquina a vapor, el telescopio, la imprenta o el telégrafo.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 Tobar</dc:creator>
  <cp:lastModifiedBy>pablo espinosa perez</cp:lastModifiedBy>
  <cp:revision>1</cp:revision>
  <dcterms:created xsi:type="dcterms:W3CDTF">2024-10-16T13:19:46Z</dcterms:created>
  <dcterms:modified xsi:type="dcterms:W3CDTF">2024-10-18T15:57:39Z</dcterms:modified>
</cp:coreProperties>
</file>