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110F7-CED4-F339-C9D3-2D4319C75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E7EBC0-579C-E1B1-6631-517022C0E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3CAD2E-14C4-809D-AACC-42EA9E6A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5D99A-8A62-08B5-8FF4-26F66C13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0C6E1-9EEF-2005-E371-19D56BB3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25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FD241-18B2-93D4-C3C7-F920986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C030F7-85FD-8209-ADC8-A2EC219D9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28D9A3-9959-BD41-4D2C-081EBCD8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7D663A-798D-991D-E39C-3E9A62C6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3DDD21-2133-71BD-29D4-EE9F9C69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497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0BE3CD-3E99-59CD-1DD8-2B3FB477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BD477E-27ED-9820-08DE-D9AEA73AC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F4F9D5-380F-B2C9-4B4B-B2434455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154524-57E8-2351-A113-1FAC59F3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505390-DBE3-C4AE-415C-DAF1E360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798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4FE7C-405E-89CF-2473-0E429249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A07EA-0A03-6161-E07D-AB6172468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BDB457-B3DE-72C0-EC82-67842181B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5A1B9-565B-1D87-E943-EF37969E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5E3106-731A-03E0-BA8A-4047B311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72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FF64F-8017-A906-2921-82CDD309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596562-DC54-9759-5665-89039B358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A49396-0DE1-9C9A-0A81-D6B7DCC0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D2B03C-AE70-3A79-8E4D-F3A05D88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4E4CE-FE67-8927-AD45-52295042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41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08BDC-319D-F227-3F8D-E7F978D0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87A0F9-C62E-8A01-8113-D70A833E6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7804F3-FD2E-9B36-2080-B5AB51388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F4DCEF-B4A7-A61C-9968-E84F340E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BDDA55-9C58-0FD9-F027-1C84CD92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52570-327D-7CF7-EE90-00D1B89E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44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F469F-2AE1-4CC1-1008-1E55CEB2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346900-F27E-035F-9DDB-DEDF6A07F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2BA055-79D0-E89E-FF83-5053928B9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010367-C969-2852-08A2-D968C3E7F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398343-7556-9423-701E-5B1B7645B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16C23B-A2AF-CC4B-ED83-3E277CF5C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2BF534-AD0E-B69F-1A4C-272BB690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EC2130-E65C-F4E7-761B-4F3EE57A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56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120AA-CC5D-34E6-7475-19C10DFE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92253A-3C27-0768-8584-13394535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7AD017-CD28-00D1-D480-4F3625BC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3EECC9-F69E-1E30-DA17-1EEC2237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05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88B0D2-7DEB-7EB7-A09A-654354D11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EFAF5B-DF8C-34B3-AB76-CB450DF9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1EB1D6-832A-859D-F8C9-EA9D3D6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78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94115-891F-9A92-FF1A-42A6A34D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1AB558-7030-D45D-648E-195928B58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3FB007-41EA-C9EA-DF9A-02A536555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D64FA-BC4E-AD7B-6DB8-84CA7660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429F28-7447-3290-FE70-1464F9A8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423E2F-5D42-3EAB-38D9-A3F83873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96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82915-5486-FA75-5871-89B7918EC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14F489-17EC-33A9-B569-32078DF3C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8B9DBC-369D-C6CB-C97D-2C96135B7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45B989-AD64-CF38-6DDE-BAC2F2B5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323CE7-8553-37E2-51DE-A2E4AF7D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6BC3AB-5ED5-5157-4713-B225398B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74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C54E8B-A110-D1EF-396B-D2CA7CEA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BBD03D-C758-1415-D0AE-C2561CBD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B98887-1618-5F12-E1E8-DDC7DFA35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CDB3-6708-466B-B397-F746DA12FD57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336E79-9B8E-1AF6-5F9C-9CCB3ACD4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72FCB3-4C12-C70B-4385-E1B0A8705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8C6E9-B833-4AD6-BB42-059503AD16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685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EXTRAIGO INFORMACIÓN RELEVANTE DE UN TEXTO</a:t>
            </a:r>
          </a:p>
          <a:p>
            <a:r>
              <a:rPr lang="es-CL" dirty="0"/>
              <a:t>16-10-2024</a:t>
            </a:r>
          </a:p>
          <a:p>
            <a:r>
              <a:rPr lang="es-CL" dirty="0"/>
              <a:t>4°Básico</a:t>
            </a:r>
          </a:p>
        </p:txBody>
      </p:sp>
    </p:spTree>
    <p:extLst>
      <p:ext uri="{BB962C8B-B14F-4D97-AF65-F5344CB8AC3E}">
        <p14:creationId xmlns:p14="http://schemas.microsoft.com/office/powerpoint/2010/main" val="112005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Lee el texto con la información sobre la máquina a vapor, el telescopio, la imprenta o el telégrafo.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4955" y="1550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Destaca en tu texto la información que consideres importante del texto que leíste.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Transcribe lo que destacaste a tu cuaderno.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Redacta una nueva información con todos los datos de tu cuaderno.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La próxima clase comenzaremos a escribir un artículo informativo, para hacerlo puedes buscar más información y traer una imagen para complementar tu texto. Además una hoja de block.</a:t>
            </a:r>
          </a:p>
        </p:txBody>
      </p:sp>
    </p:spTree>
    <p:extLst>
      <p:ext uri="{BB962C8B-B14F-4D97-AF65-F5344CB8AC3E}">
        <p14:creationId xmlns:p14="http://schemas.microsoft.com/office/powerpoint/2010/main" val="3036353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24</vt:lpstr>
      <vt:lpstr>Lee el texto con la información sobre la máquina a vapor, el telescopio, la imprenta o el telégrafo.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2024-10-16T13:19:46Z</dcterms:created>
  <dcterms:modified xsi:type="dcterms:W3CDTF">2024-10-18T15:57:39Z</dcterms:modified>
</cp:coreProperties>
</file>