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728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86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796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264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588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2948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96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59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75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928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193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701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15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67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609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431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7A0C-05F2-47EB-9EAF-B9CEB04A196E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8EEAD76-0893-4A24-B1CA-8A8894C2D3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33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35031" y="621146"/>
            <a:ext cx="8915399" cy="2262781"/>
          </a:xfrm>
        </p:spPr>
        <p:txBody>
          <a:bodyPr/>
          <a:lstStyle/>
          <a:p>
            <a:r>
              <a:rPr lang="es-CL" dirty="0"/>
              <a:t>ACTIVIDAD 25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35030" y="3174870"/>
            <a:ext cx="8915399" cy="1126283"/>
          </a:xfrm>
        </p:spPr>
        <p:txBody>
          <a:bodyPr>
            <a:noAutofit/>
          </a:bodyPr>
          <a:lstStyle/>
          <a:p>
            <a:r>
              <a:rPr lang="es-CL" sz="3600" dirty="0"/>
              <a:t>Busco información y selecciono. </a:t>
            </a:r>
          </a:p>
          <a:p>
            <a:r>
              <a:rPr lang="es-CL" sz="3600" dirty="0"/>
              <a:t>4° Básico</a:t>
            </a:r>
          </a:p>
          <a:p>
            <a:r>
              <a:rPr lang="es-CL" sz="3600" dirty="0"/>
              <a:t>21-10-2024</a:t>
            </a:r>
          </a:p>
        </p:txBody>
      </p:sp>
    </p:spTree>
    <p:extLst>
      <p:ext uri="{BB962C8B-B14F-4D97-AF65-F5344CB8AC3E}">
        <p14:creationId xmlns:p14="http://schemas.microsoft.com/office/powerpoint/2010/main" val="93353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3191" y="241555"/>
            <a:ext cx="10250662" cy="1280890"/>
          </a:xfrm>
        </p:spPr>
        <p:txBody>
          <a:bodyPr/>
          <a:lstStyle/>
          <a:p>
            <a:r>
              <a:rPr lang="es-CL" dirty="0"/>
              <a:t>Trabajaremos buscando información sobre un tema para luego exponerlo.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0220" y="1419807"/>
            <a:ext cx="10767527" cy="53308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800" dirty="0"/>
              <a:t>Para ello haremos lo siguiente:</a:t>
            </a:r>
          </a:p>
          <a:p>
            <a:r>
              <a:rPr lang="es-CL" sz="2800" dirty="0"/>
              <a:t>Se deberán hacer grupos </a:t>
            </a:r>
            <a:r>
              <a:rPr lang="es-CL" sz="2800"/>
              <a:t>de 4 </a:t>
            </a:r>
            <a:r>
              <a:rPr lang="es-CL" sz="2800" dirty="0"/>
              <a:t>personas.</a:t>
            </a:r>
          </a:p>
          <a:p>
            <a:r>
              <a:rPr lang="es-CL" sz="2800" dirty="0"/>
              <a:t>Deberán escoger un tema para investigar.</a:t>
            </a:r>
          </a:p>
          <a:p>
            <a:r>
              <a:rPr lang="es-CL" sz="2800" dirty="0"/>
              <a:t>Escribirán la que consideren importante para investigar sobre el tema.</a:t>
            </a:r>
          </a:p>
          <a:p>
            <a:r>
              <a:rPr lang="es-CL" sz="2800" dirty="0"/>
              <a:t>Se pondrán de acuerdo para traer la próxima clase la información necesaria y los materiales para  preparar la exposición de su tema. Deben traer imágenes.</a:t>
            </a:r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r>
              <a:rPr lang="es-CL" sz="2800" dirty="0"/>
              <a:t>TODOS LOS ACUERDOS DEBERÁN ESTAR ESCRITAS EN UNA HOJA Y ENTREGARLAS A LA PROFESORA.</a:t>
            </a: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01691091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95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ACTIVIDAD 25</vt:lpstr>
      <vt:lpstr>Trabajaremos buscando información sobre un tema para luego exponerlo.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4</cp:revision>
  <dcterms:created xsi:type="dcterms:W3CDTF">2024-10-18T12:10:58Z</dcterms:created>
  <dcterms:modified xsi:type="dcterms:W3CDTF">2024-10-24T14:48:58Z</dcterms:modified>
</cp:coreProperties>
</file>