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7258C-9759-3438-FBD3-29274E776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4E3032-0BAA-E1F5-0DF9-2055C6732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DC6DBB-F5C9-59FF-771C-16517076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CEA2E-C1F0-8AB1-609D-AEB9F2E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6C2B1B-DF32-B8D9-A517-68B610CB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91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8F198-D01A-2706-6A42-5066228E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A31134-9DA8-8A7D-74F3-C04297947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C433CB-552B-6048-84AD-2C901B3D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B20E0A-2C1C-6FF7-B408-6F30A76C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1F980-8782-2159-4E81-D590AAD8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61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C5D559-EB00-E2D4-C6E6-726BADCC7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161E30-2ED0-633D-7E4E-23C0E4500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8A6AC6-1AA1-7579-34A8-6024150F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AFB0F8-51F3-0B59-0DC9-FFA6B9656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AEAAD-B63E-5299-FD53-0C0A3BDA9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0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77AF6-12CC-D996-94FC-EFC3A27E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BE9FA8-3A8E-5055-455E-8BAD36C46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EF2E9F-9485-8C3E-8781-C92710B37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C57606-ACBC-EB6E-14F3-C5FD33EC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EFA172-2E46-973D-7A29-993C24A5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953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19B7D-4046-537D-C06C-C81B0447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01D2FF-133B-49DB-F3A4-EC9AC21B2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088AA9-D339-91FC-3D91-F73CA374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8313F-5692-A83D-E1E1-B0077130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C1F982-1829-0015-89E5-682C4A00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57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72AE00-8397-2273-DF92-085A7AC1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0CF6F4-A164-1A08-3533-B1D8F2A4D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50CE4F-C808-23A4-1AE7-EDCC0EFF4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DE4066-760D-76B4-904F-9DD46C464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1C7C7E-C0E8-A259-AAC3-2245F17A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9C3491-ECC6-1E16-2753-D20098C0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941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787EE-89CF-B800-B3EC-3C40A56A4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5B7B6F-7197-5043-308E-7AAD56E46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62CE42-0492-2D90-D1F7-B7614601F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D6D2B2-E1A9-9E35-6998-9EB696569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28FCD11-BE36-0309-2D53-7118D00CB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849243-B6D5-CF95-FE45-A5390DCF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5EC7E3-5602-9D21-F877-5660EB6D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ADB676-9AE9-E844-734B-D36BFC25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740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6F1EB-D3AD-11EE-58C5-AEAA68BC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D932FB-F113-3EBA-9173-918DBFB3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2ECB01-1BFF-599A-6C18-5FCF22C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E6BF86-44C9-23BC-B4CD-D52696A9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16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AC59BD-556D-C4B7-A871-958CCAA1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B514DA-7D77-5AEB-7F3D-91003CC56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051216-F1B7-1031-440F-32D7E7EE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155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9CFF4-4138-85C9-70E7-4C19AE5B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923AA-3F4E-1F8A-041F-6339CAE9A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3DBCF0-E574-9758-50B9-F125DD5A5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AEC5AB-92CD-4B39-8B62-66BF927FE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FF77B3-A6A0-990A-E0B6-00B1D5F7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34F7F8-1FF4-A388-80E2-95D2B48B9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073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339B3-9C8C-C903-620A-811DB54B5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B3B966F-D7B9-4CB8-CFED-BB57275AB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BD94BE-7296-E0E8-4D50-B18116721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5B08BD-3ABD-0EA3-AC29-479481CA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8900F0-8245-E5DC-1E46-68A57BE3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7C239E-874E-EE75-CF48-94CA4A3B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049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FE41DA-87D9-94A3-42EB-9BEC8FA46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E3010-091E-9736-0FF1-2E2DE5E48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FC39E4-0CAB-09EB-A568-5DF3CC8FA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90033-7400-4152-BFFD-751DD799C0A5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4A3572-D5E2-ADD6-1AF4-FFD88D770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68B78B-5244-E7D0-9719-22BB3C442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8AE44-2AF1-4431-BC84-DAEE4691D8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89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26.1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Preparando nuestra exposición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23-10-2024</a:t>
            </a:r>
          </a:p>
        </p:txBody>
      </p:sp>
    </p:spTree>
    <p:extLst>
      <p:ext uri="{BB962C8B-B14F-4D97-AF65-F5344CB8AC3E}">
        <p14:creationId xmlns:p14="http://schemas.microsoft.com/office/powerpoint/2010/main" val="17079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 preparar nuestra exposición…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 toda la </a:t>
            </a:r>
            <a:r>
              <a:rPr lang="es-CL"/>
              <a:t>información traía, </a:t>
            </a:r>
            <a:r>
              <a:rPr lang="es-CL" dirty="0"/>
              <a:t>deberán prepara su exposición, donde deberán contar a sus compañeros que es lo que investigaron y por qué les interesó el tema.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Esta información no puede faltar en su exposición: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Un título.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Por qué escogieron el tema.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A lo menos 3 informaciones relevantes sobre su tema.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Tener imágenes.</a:t>
            </a:r>
          </a:p>
        </p:txBody>
      </p:sp>
    </p:spTree>
    <p:extLst>
      <p:ext uri="{BB962C8B-B14F-4D97-AF65-F5344CB8AC3E}">
        <p14:creationId xmlns:p14="http://schemas.microsoft.com/office/powerpoint/2010/main" val="685901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ACTIVIDAD 26.1</vt:lpstr>
      <vt:lpstr>A preparar nuestra exposición…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2024-10-21T19:46:13Z</dcterms:created>
  <dcterms:modified xsi:type="dcterms:W3CDTF">2024-10-24T15:05:51Z</dcterms:modified>
</cp:coreProperties>
</file>