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FE394A-D656-A99B-5799-3C0E6E13F9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69703C3-0976-F5EC-A7E3-16BF3774EB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1757F9-3E6C-08EE-90FB-3AB563D88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A3F9-623B-4D99-BECB-564CD3897D2A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2AE4C5-0E58-AB44-91C9-85404FFC0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58DA03-129D-0AF7-DD42-A20A844B7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3875-9B42-4FEF-8F68-DA5CE7958B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944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72C5EC-F39A-C32A-1717-0B797C646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A89026-A17C-7B91-6D8B-0B89B639B2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0AF11D-B7C1-3565-398A-286CEE8C3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A3F9-623B-4D99-BECB-564CD3897D2A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7BA73C-DA39-1D91-A3A9-C559D2668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252411-13EA-9270-F775-B5577E1DA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3875-9B42-4FEF-8F68-DA5CE7958B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883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40520A-0ADE-3ADB-5A38-05DAFED275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611BDD-CC86-606F-F1AC-5C1519D540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2E79D7-93AA-77A8-AD32-E6577DCEB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A3F9-623B-4D99-BECB-564CD3897D2A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906CA3-C31D-F7AC-8771-6BBBFF604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FC41FB-0633-6400-2125-0638E7924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3875-9B42-4FEF-8F68-DA5CE7958B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4306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72E418-01B2-9297-82C4-34B1F3A87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B48424-5696-0715-F23F-68CA90D60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2F6314-F500-0127-0DC3-22C8C2BC0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A3F9-623B-4D99-BECB-564CD3897D2A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B1957D-A0D1-2128-31E0-BAF679BF8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DA0247-A7DB-D16C-9294-2BE09FB1C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3875-9B42-4FEF-8F68-DA5CE7958B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1819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9B9878-D49D-6921-6648-730CF2B57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D3C157-308C-657B-8A0A-60F19BB13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CE1CD6-6A3E-D853-0004-D6B10A12B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A3F9-623B-4D99-BECB-564CD3897D2A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AA15FC-ADE4-A8DB-1A90-4A867C570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D439CA-65D5-140C-37B1-870D26294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3875-9B42-4FEF-8F68-DA5CE7958B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6879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3D909F-94D2-10F2-A917-38B6C21EA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3A8C36-0B41-087D-8699-9A1911AE27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48CA604-8947-679B-69E5-57933220FC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460954-AEAD-C606-85CC-CD662F74A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A3F9-623B-4D99-BECB-564CD3897D2A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7B1AE3-C591-75A2-EB2D-A09650D19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31E03B-9AE7-4CA3-17DC-940077722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3875-9B42-4FEF-8F68-DA5CE7958B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26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A96218-5EC6-B002-D0CD-1F7437B7A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709425-37C7-A777-C812-67EBC163C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AE7BDC1-2FF9-0F7B-5740-88EB1BE598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C825297-54E2-0C37-0087-7CC4A44088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D7640FD-D15B-805F-E520-BD494B941E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D0AE653-CD7F-B05C-280E-6412F49BE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A3F9-623B-4D99-BECB-564CD3897D2A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228B0D1-6596-35D3-34ED-41A38D8F7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F369DA3-6CB7-C5BA-6324-2B500D919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3875-9B42-4FEF-8F68-DA5CE7958B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93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D02FD-AE60-7FAD-DA08-0350002BA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6A68656-53FF-FA56-C0DA-F5ED85E0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A3F9-623B-4D99-BECB-564CD3897D2A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04F80B-6AAB-53D0-DF2F-9D4174603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7B11FBB-7DDD-787F-3374-339DCDD50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3875-9B42-4FEF-8F68-DA5CE7958B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9222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3B0B098-68F7-3DB5-41DC-8B16BDDDA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A3F9-623B-4D99-BECB-564CD3897D2A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B560635-35C6-4E47-BFF6-BBA0D3676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2D839C5-8450-A8A4-322D-D8FFD4D2A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3875-9B42-4FEF-8F68-DA5CE7958B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910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AD924F-FF6E-950B-8112-B5B2125A2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D8A52A-C8C2-FC3C-7B4C-A41629338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327FCE4-FF1E-21FA-720E-83165BA2A4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984119-B0C8-1DFA-44E4-7447ADDBE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A3F9-623B-4D99-BECB-564CD3897D2A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8DBF940-C09F-6920-8900-6B06F6F49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AF66A6E-A27A-9A74-3C54-176F47D57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3875-9B42-4FEF-8F68-DA5CE7958B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9137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B3F836-9AAD-9E11-56D5-3C9A6B2A5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4672279-F759-1DE1-A00B-5FE1A8A99F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96C5686-AEEE-7968-4E43-D7941B5175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8F6458-169C-02E5-38C2-1ADB45465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A3F9-623B-4D99-BECB-564CD3897D2A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86C338C-1E2B-B997-04E9-166C64D79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B370C70-0EC5-BB3C-809A-8A39A507A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3875-9B42-4FEF-8F68-DA5CE7958B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708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B92DA5D-C56B-B63A-343C-9B6E115FD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A01BC73-2655-6EDF-01B9-A65A0FFEC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5B72AF-7B84-B252-5653-45680CCC5F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7A3F9-623B-4D99-BECB-564CD3897D2A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3FB30C-98C4-52D2-C07B-80DB8BACF2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94F97A-BFA5-991E-08F5-0FC221ABD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D3875-9B42-4FEF-8F68-DA5CE7958B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725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26.2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Exponiendo nuestra exposición</a:t>
            </a:r>
          </a:p>
          <a:p>
            <a:r>
              <a:rPr lang="es-CL" dirty="0"/>
              <a:t>4° Básico</a:t>
            </a:r>
          </a:p>
          <a:p>
            <a:r>
              <a:rPr lang="es-CL"/>
              <a:t>24-10-2024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74766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Los grupos deberán exponer sus trabajos.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Nota acumulativa.</a:t>
            </a:r>
          </a:p>
          <a:p>
            <a:pPr marL="0" indent="0">
              <a:buNone/>
            </a:pPr>
            <a:r>
              <a:rPr lang="es-CL" dirty="0"/>
              <a:t>Aspectos a evaluar: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Tiene un título.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Explican el por qué escogieron el tema.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Exponen a lo menos 3 informaciones relevantes sobre su tema.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Incluyen imágenes.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Todos los integrantes participan de la exposición.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Todos los integrantes aportaron en la elaboración de </a:t>
            </a:r>
            <a:r>
              <a:rPr lang="es-CL"/>
              <a:t>la exposición.</a:t>
            </a: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782724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de Office</vt:lpstr>
      <vt:lpstr>ACTIVIDAD 26.2</vt:lpstr>
      <vt:lpstr>Los grupos deberán exponer sus trabajos.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2024-10-21T19:47:34Z</dcterms:created>
  <dcterms:modified xsi:type="dcterms:W3CDTF">2024-10-24T15:05:31Z</dcterms:modified>
</cp:coreProperties>
</file>