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816B3-051E-0220-529D-4E3B43534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88EB2E-95E8-8BD1-2D2B-99AF33F84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4AF41-4A9F-35DB-94A2-A896C4AC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4692AF-4604-49FB-D755-36EEA3F7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F4B59-AFF8-3279-CFA3-AABF6404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60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A4BB8-7C79-04E6-020E-D3D4C47F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5BEE93-B15A-0450-6BDC-08AE1D7AC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38BE9-EE74-CBA5-1D23-D0A5D73C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877743-6C40-1E72-6C4F-7CAB0C263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9CC380-2295-47EB-B0AC-F04BA226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62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156BC3-F876-5723-DA81-4803DCBEE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7C4DA9-F714-27EC-815F-F0C537531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32552-80D0-9858-D882-0EAB190C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4886A8-DABC-8630-6CB6-0AC767FF4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966384-28F9-F111-3BD3-D28C25BC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61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FE2DF-D0C8-2A1A-AEA6-239555F5E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940B77-8D8D-9571-FA75-BBC38EDDC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549FEA-F811-7BA0-660C-A2A8E0A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CA745E-50CA-5589-0509-5523E07C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9B0F4C-B3BA-CD8A-254F-0EC0BC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09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E6DAA-2E2D-D1F8-9950-29ED72406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189D3C-C6F5-6F18-F997-BBBB928EF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B92E4E-0D6D-8BF9-D7EB-D4225853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8B7B35-F43E-68D4-A449-372CA5BC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45A482-7150-C52B-2550-C7E49DB9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057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61F59-2744-0846-D386-A98489F6B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D92ACA-85F9-6A8C-1244-A0B6C4E28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4E32FD-9995-2ACB-3934-F362EDA6B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7655B4-22BC-2D70-446E-5A6B1219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838FCA-9F01-294E-3484-8279E287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3A63C5-BF06-47B5-44CD-548A021F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9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048D2-E532-D1E2-C247-4A25D06D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EAC484-8C30-D8E2-D922-0D0A6B878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C551BC-5A89-D5A6-3ACD-717040814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55A14E-1CAC-BD62-69B2-43D9EE7DB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326B1A-5A4A-440C-A4B2-B246FE2DB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DFDD4D-7C28-0826-19D8-EB2F35F3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D93101-A3C3-EDFD-9C56-491133F8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194C237-AA39-C7D8-C2F4-1E57C784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1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7F144-4CD5-0860-94FC-01903B4C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39D92B-F8F0-55CF-6819-4FBB595A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9B768E-AC7D-62C5-D3C5-CE532DD5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FD3962-0793-D3D2-F71B-B8CF339C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65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0FD422-6612-F98A-473B-18BF3D42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E15BE5-255F-8BB4-0D1B-384A8B634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036440-9FF8-4FF2-ADB6-B967F5F0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7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76842-5CA3-132F-2752-B12FB374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BF3927-227B-5D03-A63F-2606B42D9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0E8146-6C3B-9E65-64ED-B6CEF304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699207-6A31-4773-92CD-6406E699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562E76-DD41-1EC4-62DB-7E223742E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C5CDA7-41F0-FDDE-BEA0-5D13B7A8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16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32C98-9E27-803C-515D-63C3DCDE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7D6E94-599B-A9AD-C67A-4797EFCD9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2D5FA9-44E6-7F48-84A3-71786E5F1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8B29FB-15BB-EB4C-9D59-D4471610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BE047D-BE65-0495-3159-E7EAD35A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984BE2-68D4-4E6D-F803-7C32686B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7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CAB81C-42A1-71AE-2FD6-2A25A5A27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0E241D-CE91-873C-C20C-2D9290EB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307D52-3657-30C9-F439-594290F9E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9738F-4385-450F-970C-262D32ED04BF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3C52C8-B53E-DD49-119B-635A65D35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6DA6A-6351-261F-DEF1-B025B1F15F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12FEF-50EF-43C1-9725-698563D23D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78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GqqFDQHE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FB8AF-0CA3-6CE9-FCEA-5F12AABDB2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7C72D8-230F-A8A5-2657-1066FBE600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 FUNCIÓN DE LOS PRONOMBRES PERSONALES</a:t>
            </a:r>
          </a:p>
          <a:p>
            <a:r>
              <a:rPr lang="es-CL" dirty="0"/>
              <a:t>26-09-2024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40677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5320" y="179705"/>
            <a:ext cx="10515600" cy="6469289"/>
          </a:xfrm>
        </p:spPr>
        <p:txBody>
          <a:bodyPr>
            <a:normAutofit/>
          </a:bodyPr>
          <a:lstStyle/>
          <a:p>
            <a:r>
              <a:rPr lang="es-CL" dirty="0"/>
              <a:t>Lee estas oraciones: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Por qué palabra podría reemplazar  los sustantivos destacados sin dejar que la oración cambie su sentido. Cópialas en tu cuaderno.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F2645139-E376-015C-3EF9-EE74BE9F9682}"/>
              </a:ext>
            </a:extLst>
          </p:cNvPr>
          <p:cNvSpPr txBox="1">
            <a:spLocks/>
          </p:cNvSpPr>
          <p:nvPr/>
        </p:nvSpPr>
        <p:spPr>
          <a:xfrm>
            <a:off x="769526" y="901337"/>
            <a:ext cx="11248304" cy="421930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Juliana y yo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tomamos helados.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 amigo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estudia música en la escuela.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Los domingos, </a:t>
            </a: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señora López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 al cine.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        Los vecinos de mi calle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son muy tranquilos.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        La gata </a:t>
            </a:r>
            <a:r>
              <a:rPr lang="es-ES" sz="9600" dirty="0" err="1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Rori</a:t>
            </a: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 blanca y negra.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4036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E3E4554-A114-A9AD-00A7-4052D369B9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75" t="19115" r="22064" b="27332"/>
          <a:stretch/>
        </p:blipFill>
        <p:spPr>
          <a:xfrm>
            <a:off x="1751844" y="1290527"/>
            <a:ext cx="9376669" cy="5063035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12913" y="440962"/>
            <a:ext cx="10515600" cy="4351338"/>
          </a:xfrm>
        </p:spPr>
        <p:txBody>
          <a:bodyPr/>
          <a:lstStyle/>
          <a:p>
            <a:r>
              <a:rPr lang="es-CL" dirty="0"/>
              <a:t>Escribe este cuadro en tu cuaderno.</a:t>
            </a:r>
          </a:p>
        </p:txBody>
      </p:sp>
    </p:spTree>
    <p:extLst>
      <p:ext uri="{BB962C8B-B14F-4D97-AF65-F5344CB8AC3E}">
        <p14:creationId xmlns:p14="http://schemas.microsoft.com/office/powerpoint/2010/main" val="367341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D83DC-158A-EB54-F67A-AF25A957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52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Veamos el siguiente video:</a:t>
            </a:r>
            <a:br>
              <a:rPr lang="es-CL" dirty="0"/>
            </a:br>
            <a:r>
              <a:rPr lang="es-C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https://www.youtube.com/watch?v=IGqqFDQHEEE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2222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Panorámica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ACTIVIDAD 28</vt:lpstr>
      <vt:lpstr>Presentación de PowerPoint</vt:lpstr>
      <vt:lpstr>Presentación de PowerPoint</vt:lpstr>
      <vt:lpstr>Veamos el siguiente video: https://www.youtube.com/watch?v=IGqqFDQHEEE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2024-09-26T12:05:31Z</dcterms:created>
  <dcterms:modified xsi:type="dcterms:W3CDTF">2024-09-26T16:40:07Z</dcterms:modified>
</cp:coreProperties>
</file>