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44EF0-03E3-CDC2-003A-90DB06254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47F3E8-6B49-15E9-BF6E-65140D86C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50F2E4-B808-F1E0-F245-967FCCB83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14CA26-A7F4-2ECA-6575-89CAA8A1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D22202-6048-9332-8A46-6482C889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71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12518-5A75-9EA9-95F7-5A96DABB3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53AE44-816F-A492-118A-748350B16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E01CA3-E96A-D8C1-A7A4-29CF1B67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4E18BE-3035-4DBC-DE3E-302840658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49791-0FD4-C1AF-52B8-3CB6B962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158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2D4A5E-3EA6-EC13-6840-7F59D86D6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8212BE-E1D3-F892-F0BC-06EF81E6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04254-DBDC-F52B-A74D-A6E94867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8FCCC5-6D89-DDEA-71A8-A2E137BF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4D9E1-9FFD-566F-9124-F9F6FFA7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431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518D5-5114-5367-F713-67FF0ACF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14F5C3-A273-0B48-1236-4BDD809C2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20D975-B29E-A957-9C51-81A2D3BDB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72B778-3384-8662-50B2-27B05BA8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CD23F-19A3-6D21-AA12-D6D9BCC3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38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0B47D-BADB-5887-43B9-9ABEEE98F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F3A2B5-CF4B-749B-80D5-EC4E41912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47A5D3-711F-BDEE-0D09-ADD90FDF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F938ED-8684-4CD9-2470-55FC42DE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C8F12B-4BA2-D8F0-96F2-A07EE0972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99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9B576-0858-10F0-A7FB-23D37342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A7839-6853-A1C5-1C45-D089105FE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E7D331-6C8B-4EC0-5D21-CD9D1AC0E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F1EAEF-6701-E016-390D-0CB7A211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CA90AE-8D75-B07D-5721-1EEAEA54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3404CA-38C7-753A-5A91-4BFAAF092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419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F3303-F668-2FDA-7170-37545AFA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4D1EE3-A057-673E-CEE7-F91B9CF7F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F3E76B-D381-58C1-A805-2E977AB2C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89C58C-CDEB-83EC-2B6C-8D486F9A4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3B16AD-34D9-A4D1-A4F3-D44BF0DFD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B2531E-F6A1-1A2B-A726-F42986A7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D73FD49-7DF7-7C70-2FC8-311F121A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F82E6BA-785B-74BD-C301-D7069C71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89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B5A8F-E8D9-6F4C-6568-475C9124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DDB1C0-9548-311E-FA91-439DD2D1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32FA76-05BA-F652-0F29-8FC33F45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6A78B4-1B37-601B-6864-C409D3D37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2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F05316-B911-C5C3-E3E0-C611BF73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DDAAD3-2A2C-0C71-ADBD-DDD31E3C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83B68F-3CC9-E063-095C-71452D8A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19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89FF5-005E-0F59-8186-5DA7F4DE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887FA-13BD-73CE-7F02-AD9B27E8B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935D79-6240-6E3E-2295-27B5546C1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AEBE25-D76B-7220-AFD0-5E93F2BE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9D854A-6F53-5892-5769-70A4DF901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BE26FF-EEF1-68E2-779E-FB931EA1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99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94B18-16F9-28AE-3AFC-4A2E6F57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C9B9D8-A852-5729-FD2B-B8FE7B5A8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0A2F23-8898-4729-206B-A07F0286A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546DD7-6EE7-2B41-FA15-16D42EF2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707930-9030-2401-4B1C-C9E46025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360B0D-8E0C-0472-28BE-0DEA5DA9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42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E73DC63-990A-590A-8271-166560172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894743-6659-3EE0-4163-6AD66A3F6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F5BB7B-0AF6-376F-C7EA-8BEF93AB5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BFFA7-2A40-46D9-9169-8EB8A1D92132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255A38-E2F7-AF3E-B47C-77B15186E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BDD5CF-F5DE-6547-36E0-F33A842C0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062E-ECDC-4F58-8134-C8DB70E13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91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IGqqFDQHE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FB8AF-0CA3-6CE9-FCEA-5F12AABDB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29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7C72D8-230F-A8A5-2657-1066FBE600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LA FUNCIÓN DE LOS PRONOMBRES PERSONALES</a:t>
            </a:r>
          </a:p>
          <a:p>
            <a:r>
              <a:rPr lang="es-CL" dirty="0"/>
              <a:t>27-09-2024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40677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D83DC-158A-EB54-F67A-AF25A957A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98" y="230981"/>
            <a:ext cx="10515600" cy="2302280"/>
          </a:xfrm>
        </p:spPr>
        <p:txBody>
          <a:bodyPr>
            <a:normAutofit fontScale="90000"/>
          </a:bodyPr>
          <a:lstStyle/>
          <a:p>
            <a:r>
              <a:rPr lang="es-CL" dirty="0"/>
              <a:t>Veamos el siguiente video:</a:t>
            </a:r>
            <a:br>
              <a:rPr lang="es-CL" dirty="0"/>
            </a:br>
            <a:r>
              <a:rPr lang="es-C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https://www.youtube.com/watch?v=IGqqFDQHEEE</a:t>
            </a:r>
            <a:r>
              <a:rPr lang="es-C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s-C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Luego completa el siguiente cuadro</a:t>
            </a:r>
            <a:r>
              <a:rPr lang="es-C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22EEA6A-01D8-A017-A8E4-099BA6F8D4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175" t="19115" r="22064" b="30204"/>
          <a:stretch/>
        </p:blipFill>
        <p:spPr>
          <a:xfrm>
            <a:off x="921422" y="1928953"/>
            <a:ext cx="9376669" cy="479157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879E95C-A1D7-5098-E71B-A8890F0C4699}"/>
              </a:ext>
            </a:extLst>
          </p:cNvPr>
          <p:cNvSpPr/>
          <p:nvPr/>
        </p:nvSpPr>
        <p:spPr>
          <a:xfrm>
            <a:off x="4236098" y="2794000"/>
            <a:ext cx="2584580" cy="635000"/>
          </a:xfrm>
          <a:prstGeom prst="rect">
            <a:avLst/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0BC201E-4652-3346-8D02-9A477C9C645A}"/>
              </a:ext>
            </a:extLst>
          </p:cNvPr>
          <p:cNvSpPr/>
          <p:nvPr/>
        </p:nvSpPr>
        <p:spPr>
          <a:xfrm>
            <a:off x="4178559" y="3596233"/>
            <a:ext cx="2584580" cy="635000"/>
          </a:xfrm>
          <a:prstGeom prst="rect">
            <a:avLst/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BF3AE9C-65D3-7683-3F2B-85A6312C13C5}"/>
              </a:ext>
            </a:extLst>
          </p:cNvPr>
          <p:cNvSpPr/>
          <p:nvPr/>
        </p:nvSpPr>
        <p:spPr>
          <a:xfrm>
            <a:off x="4178559" y="4356146"/>
            <a:ext cx="2584580" cy="635000"/>
          </a:xfrm>
          <a:prstGeom prst="rect">
            <a:avLst/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C0894B-2946-55A1-9692-CACEACA611BE}"/>
              </a:ext>
            </a:extLst>
          </p:cNvPr>
          <p:cNvSpPr/>
          <p:nvPr/>
        </p:nvSpPr>
        <p:spPr>
          <a:xfrm>
            <a:off x="7267094" y="2794000"/>
            <a:ext cx="2584580" cy="728306"/>
          </a:xfrm>
          <a:prstGeom prst="rect">
            <a:avLst/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4E349C1-0D3F-D18C-B12B-659C6D7A88C1}"/>
              </a:ext>
            </a:extLst>
          </p:cNvPr>
          <p:cNvSpPr/>
          <p:nvPr/>
        </p:nvSpPr>
        <p:spPr>
          <a:xfrm>
            <a:off x="7141028" y="3596233"/>
            <a:ext cx="2879248" cy="635000"/>
          </a:xfrm>
          <a:prstGeom prst="rect">
            <a:avLst/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6337A0C-B048-A953-4BA7-D487A5B4C47F}"/>
              </a:ext>
            </a:extLst>
          </p:cNvPr>
          <p:cNvSpPr/>
          <p:nvPr/>
        </p:nvSpPr>
        <p:spPr>
          <a:xfrm>
            <a:off x="7350967" y="4356146"/>
            <a:ext cx="2584580" cy="635000"/>
          </a:xfrm>
          <a:prstGeom prst="rect">
            <a:avLst/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52222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29</vt:lpstr>
      <vt:lpstr>Veamos el siguiente video: https://www.youtube.com/watch?v=IGqqFDQHEEE   Luego completa el siguiente cuadro: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2024-09-26T15:26:27Z</dcterms:created>
  <dcterms:modified xsi:type="dcterms:W3CDTF">2024-09-26T16:40:28Z</dcterms:modified>
</cp:coreProperties>
</file>