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F38E11-CE57-C5B7-D766-2E7CB1FCC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4DC055-02B4-A19E-5A11-E86C76980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D492BE-0A6A-5797-5C63-4C3B0B29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841E05-2006-7CF6-B0F1-4D6D74EE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1CB882-258B-E307-389B-AAB00832C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5422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609DA-2837-DAA8-4E00-A6B64469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F0CC0D-CCEB-CB93-C7A6-7907E5727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30A9CE-0082-836B-1315-D295CE0F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7C0AE2-7A2F-247A-D0E3-669FB2E3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D6BC85-3C45-BB8C-45CA-4FB7E5F4B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912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4CC5E1-DBCE-6DFB-B316-D76C7E394F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AD18EB-6B2D-33E1-DF32-E32B60038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985C03-5425-C977-4960-441A5C422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18698E-7F53-80F3-EAE3-97BF8A9F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CE08DF-A0BA-D1B3-9B00-8D15C448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985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97FA83-5D84-0DB9-B2DA-1D33A1B74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508BDE-582B-E3E5-3B08-05B7E5AB0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E21437-0005-1486-8299-1D66B61B7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8A9D8B-E6F8-76BD-9A22-B2404370B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2E59CA-CA93-3817-0536-6065A928C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318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5ED18-7EC4-FFAC-9776-77EEED347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91AE97-BEB4-DA92-518A-9097CF3D2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42A522-67FB-F391-240A-6553C7B80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B159E-A882-F165-62FC-C94D0A4B9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19B379-6979-51DA-BC86-5387EC38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900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2B87F-8C4E-AB55-A426-C21264FE1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C5B782-AA99-D454-9E3E-3BC4C4E20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997F81-E52E-DB4A-A1A3-0B38DD23E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870010-C6BE-0E5C-825E-C55BD395E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E00A9A-BDD9-1BEA-6690-DD78ED93D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A85D52-A019-4301-8188-F7A1A934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262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1E6E1A-40FC-111C-7EC3-09736AA6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27F2A3-60AE-955C-C93C-90426B366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41262A-2D63-B520-C5BB-75599C2A3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5DB0B9C-0B88-8F6F-B024-CC111811E2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F5FA45-0886-3D3B-DECE-1556683FE5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1554EEE-837F-73B2-D686-09225FFF4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14673E-6D2B-32DA-0F22-C7F311F58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3A8B7BE-D67A-1AC7-1557-5CE5B906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225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820EC-32F1-C900-AF5E-1AB41EE89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D3C4EB8-7797-6819-CE7A-4366E79C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D372E8-4ED2-06B3-A30A-67BF7410F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67683F-2153-0B81-0D91-12F53B49A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539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14319AE-6013-D5A5-83CE-3120CDB9B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7C143-F008-D456-464E-978AA4A49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A10F7D-33B4-95F8-8876-20706AFD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347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3DD2B-AC3E-99A8-CD56-6F7232C41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320C30-3012-E674-5EC9-1A229BD74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9E464B-B76D-CFBB-86BD-DE94CE9AE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53CDCC-100C-1E2B-ED3B-17C0CFF8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18807D-1CF5-8BD6-DC97-70C52BE24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5E7292-6AA8-87C7-61ED-C2107EFA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986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C07EED-5C2D-2EF1-CABD-C43879A19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0EDF113-4462-50F8-CDD6-85EC89E83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119A28-F572-E1DB-E56D-E5C34238F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1B7DC7-6880-BCEF-E898-658247D9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084B32-1D33-ACD3-12A0-BE2B6EC9A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0B5E3D-5A40-680A-D2A2-1A823A43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581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8E04972-941D-824F-75D1-6C3643589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CC286D-C01B-445A-50EA-9B3952758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4142FE-1907-EF57-43CF-90A11C1E68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0FF7F-525D-403B-94CE-015B09D04D88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D466F9-7D5D-20DC-31F0-98F028444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37D330-8561-AB96-1742-8B83DA630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A0CBC-DA56-430E-B1CA-959EDC75B9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947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30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Identifico los sustantivos propios de un texto</a:t>
            </a:r>
          </a:p>
          <a:p>
            <a:r>
              <a:rPr lang="es-CL" dirty="0"/>
              <a:t>30-09-2024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620505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Lee el texto de la página 148 de tu libro.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2536" y="1615686"/>
            <a:ext cx="11616612" cy="4351338"/>
          </a:xfrm>
        </p:spPr>
        <p:txBody>
          <a:bodyPr>
            <a:normAutofit/>
          </a:bodyPr>
          <a:lstStyle/>
          <a:p>
            <a:r>
              <a:rPr lang="es-CL" sz="4400" dirty="0"/>
              <a:t>Luego identifique los sustantivos propios que encuentres y escríbelos en tu cuaderno.</a:t>
            </a:r>
          </a:p>
          <a:p>
            <a:r>
              <a:rPr lang="es-CL" sz="4400" dirty="0"/>
              <a:t>Debes hacer una lista con todos los sustantivos propios que identificaste.</a:t>
            </a:r>
          </a:p>
          <a:p>
            <a:r>
              <a:rPr lang="es-CL" sz="4400" dirty="0"/>
              <a:t>Luego haz una oración con 5 de los sustantivos identificados.</a:t>
            </a:r>
          </a:p>
        </p:txBody>
      </p:sp>
    </p:spTree>
    <p:extLst>
      <p:ext uri="{BB962C8B-B14F-4D97-AF65-F5344CB8AC3E}">
        <p14:creationId xmlns:p14="http://schemas.microsoft.com/office/powerpoint/2010/main" val="1553746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61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30</vt:lpstr>
      <vt:lpstr>Lee el texto de la página 148 de tu libro.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3</cp:revision>
  <dcterms:created xsi:type="dcterms:W3CDTF">2024-09-30T14:13:19Z</dcterms:created>
  <dcterms:modified xsi:type="dcterms:W3CDTF">2024-10-02T20:54:13Z</dcterms:modified>
</cp:coreProperties>
</file>