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51D71-AF05-5E0E-D4F5-8FB98B487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D00D3E-8423-192D-6C20-D50745957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381635-DC86-F643-65E9-44B83E0B1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A722AC-944F-E9B6-154B-7F36EE2D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4B1E5-22DE-4418-726F-0D744CE3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993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384ED-E8A7-9348-BB0E-BC9B290A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4ADD42-9405-FDD6-2578-28DA36AED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5C1DFA-6BCC-7AD8-8386-5AFAD1A5D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B3452F-EB8A-FF10-24FC-D02DCB62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041D13-F75B-6831-B78A-249E79FF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625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9C1D7F-A450-6FA4-33D7-04C02DB7D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B9302A-B341-70E7-6E81-BA9CC2504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E2E465-82F0-88E5-D6B2-4DC0B8E89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B448CD-99A4-C1F8-3834-9A9E715A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B83632-63D0-7C46-3565-0CD398B8E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47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39AE5-4911-8C13-251D-1E85D0A89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75513-8C78-F663-4EB6-216EF1EE7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86FD2-9A07-B7B0-DFA5-6B407388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D2A3FB-443D-A5B6-50E6-4ED02F7D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E2CA9F-B514-C15A-94A7-6973C2E2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41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DE5A4-EBEB-8D2C-EE79-0048C4C05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AF19F6-5150-FE5F-D842-6511D64A0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3FEB66-4A0A-EA2D-8B3B-ED7F7819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5AA3EF-70C8-87CA-29CE-C34F4F4D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26498F-8394-7567-455F-07BC70ECE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557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67935-C8F2-57E8-57B4-B78D6C54E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5B5C53-47C2-AF97-8D05-659C49DF2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48468C-A392-C3A7-3A51-98A7F934D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9DE90-C82B-AC58-B451-07DE3A9B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E8FEE2-9CB2-8B13-4823-548EBE56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CE5557-702E-3F62-5283-DF0CF75C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91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42D4C-4E6C-0D4D-F496-34CE17A5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00A036-2F89-8667-70DF-D4E0469AC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94C6B2-B9BF-7302-F8CD-DF88504AD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9EA39F-72E8-7566-2973-8403B146E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D77103-A274-D4C4-EB54-46F0DEAE5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B85D0A-85C8-F770-490F-A9E5F7EA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B3B747C-4DB4-737C-4B8C-EFC84E86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1D46FCC-1CED-B689-A7DD-F45642AA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611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CB677-FB2B-5A3E-DF4E-FAE96C0C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5138BA-D80D-C19D-FEEF-F64AC1336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5F439-0287-A721-1A75-AE1170D9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9BFEAD-B094-6F38-3D47-745E1B2B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90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A3F3A6-49CE-D18B-3281-228FB79B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BE518E-B877-758F-1A43-6AA5E42A5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87CBCD-96E4-1B7D-CCBD-9FD4DDDA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107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E539D-7446-2FCE-A02B-A0D2FCB0F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44400-E7DF-8397-07FF-DB539F217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92CD55-7F16-E315-C00B-F5193C78F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C37DCF-9530-5C9B-737C-21B8FC56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8BC362-19DC-3D25-387A-F64A414BA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B931A4-E358-FA3F-E08E-644CE0C6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434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955F8-826B-AF44-7DE4-106C6449D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C377EF-9C70-C3CC-DF8D-A5E96435D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323A1F-C07E-2A4F-89D4-ACD778A3A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56483E-B4B1-1077-B794-D072CD0D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A8EE0E-6CE3-3553-E68B-47CD5DB0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528669-F56E-6934-28CC-2C9AF9700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738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5903E52-F4FA-BE05-78F4-E045863E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001623-9973-3E5B-EAFD-9D594B25E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A660A8-24C8-C9A3-8546-E1C49F5ED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2CB9C-5EAF-4661-BE8E-E27D0624C1A9}" type="datetimeFigureOut">
              <a:rPr lang="es-CL" smtClean="0"/>
              <a:t>02-10-2024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E93CC5-475B-D349-E023-D05577086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0724A9-775F-07A6-4F36-2625722A7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DC973-72AE-4995-A87B-EC541C9BE0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744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los sustantivos comunes de un texto</a:t>
            </a:r>
          </a:p>
          <a:p>
            <a:r>
              <a:rPr lang="es-CL" dirty="0"/>
              <a:t>01-10-2024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61882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Lee nuevamente el texto de la página 148 de tu libro.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Luego identifica los sustantivos comunes que encuentres y escríbelos en tu cuaderno.</a:t>
            </a:r>
          </a:p>
          <a:p>
            <a:r>
              <a:rPr lang="es-CL" dirty="0"/>
              <a:t>Debes hacer una lista con 30 sustantivos comunes.</a:t>
            </a:r>
          </a:p>
          <a:p>
            <a:r>
              <a:rPr lang="es-CL" dirty="0"/>
              <a:t>Luego escoge 10 de los sustantivos identificados y crea una oración </a:t>
            </a:r>
            <a:r>
              <a:rPr lang="es-CL"/>
              <a:t>con cada una de ellas.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9841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31</vt:lpstr>
      <vt:lpstr>Lee nuevamente el texto de la página 148 de tu libro.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2024-09-30T17:25:18Z</dcterms:created>
  <dcterms:modified xsi:type="dcterms:W3CDTF">2024-10-02T20:53:47Z</dcterms:modified>
</cp:coreProperties>
</file>