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8B6BD-5309-5FCF-156F-329CA2109A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578F848-9CEB-7A0F-D672-F2CFFFF49F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1DD02D-5BE9-E7A6-4084-3FEED2859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3F0A-3B9F-4CE5-9CFD-92E6DD88C9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C9D5DE-3240-D68B-58A4-484D1D036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5ADEE5-6828-6150-C875-BB5E30A7B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103-1A21-4D1F-9274-B6820CDDE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3020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719E17-99D1-E19F-1311-CEFDC1C4C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6E38865-78DF-3E0B-9CAC-4DED29DE4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15A3A0-7ED3-3314-4F93-87AD0E9BF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3F0A-3B9F-4CE5-9CFD-92E6DD88C9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3EADC6-E551-F822-2FA4-6E4D92BBA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E13CE3-4F7D-D00B-11A8-44F16E283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103-1A21-4D1F-9274-B6820CDDE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317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FC367B-6525-6AD9-5226-7C99899BDD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62CB09B-B811-9AE2-C4CC-ADD423E1DF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1A4493-DD6C-7886-2E8F-F92E6EB44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3F0A-3B9F-4CE5-9CFD-92E6DD88C9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732776-6C3A-1E98-F779-8E17A245D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FE15F8-8167-1675-E794-711C6B316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103-1A21-4D1F-9274-B6820CDDE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3331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5D1086-B911-A246-9B73-18996A988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02C267-CFC5-78A7-FEBC-5BC9586B0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13ED68-D3F9-16CD-D2BA-7E0E0EBC8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3F0A-3B9F-4CE5-9CFD-92E6DD88C9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6364FF-0828-CE0D-DEBF-906E504C6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CD085A-DB82-D9B1-13E7-F2B343775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103-1A21-4D1F-9274-B6820CDDE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969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F92D58-8852-CA65-FD37-C5FCB8C91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06B22E-D994-5E4F-3C38-6FE159D20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9E3486-54DB-EC7D-B737-FD1A3AC65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3F0A-3B9F-4CE5-9CFD-92E6DD88C9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09CCCE-357D-2076-FD7B-2ECACEEE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7865A2-D66E-7896-2FD5-7E03907D3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103-1A21-4D1F-9274-B6820CDDE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348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C432B6-129E-8C2E-1942-37C21C9E8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CE636E-1F88-1E11-1FD1-533797897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B30512-1AED-B62B-BA79-AB2A35580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0A58E5-1D9C-CF1C-3708-644426986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3F0A-3B9F-4CE5-9CFD-92E6DD88C9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F4777A-F805-56B8-B98B-32939F0F3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F7EEAB-D8C7-4777-6BC0-8A43A6EC5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103-1A21-4D1F-9274-B6820CDDE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498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58C808-A48F-285E-6815-19A9348A4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E4C71E-FF6F-C094-1DE0-BFEB87727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AD534E-E2E8-4480-85DC-A371626AA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7B339EA-765B-31F1-6CE9-5DAF4596D3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6CDCE01-B64A-0416-1EA6-D9B476629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2E02047-E928-B173-7DCB-83747A2E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3F0A-3B9F-4CE5-9CFD-92E6DD88C9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6F101A-97DB-3E92-B3AE-37B1E608E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26CF7D5-711B-9712-25BC-2B84CF2A2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103-1A21-4D1F-9274-B6820CDDE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22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DFBEA4-8AA5-4141-0E4F-F0165B02F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5E26DA1-6050-FC87-3689-1115D97FA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3F0A-3B9F-4CE5-9CFD-92E6DD88C9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00EB4A4-A3EF-C69F-6694-2946295D9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45E3AA-94ED-FE87-1C9E-AD42F00F3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103-1A21-4D1F-9274-B6820CDDE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398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29899B0-680C-B024-BCE0-EF1C889E1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3F0A-3B9F-4CE5-9CFD-92E6DD88C9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5B7F4B3-4EEE-E86C-5CA5-FD8243B48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76F984-13BD-96FD-BF0B-EBC359144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103-1A21-4D1F-9274-B6820CDDE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173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563E8-5EB6-3A67-2CCC-94426EB8B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9EF871-5872-B7B7-04FE-51F28AA6F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F5737F5-6C3B-A350-3888-54FF94346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0147CE-89FB-C014-2E6B-04387023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3F0A-3B9F-4CE5-9CFD-92E6DD88C9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2A736E-F928-CBD0-EC8A-A1A6A83C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E881B6-5008-29AF-71D5-F5D3A116B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103-1A21-4D1F-9274-B6820CDDE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393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18ABD7-32FB-584B-2C6B-8B0E2C46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65D1F9E-EBA4-6EF1-6D27-95CBE04C4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A16BA2-B66F-A009-9061-D6133B064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26D9E1-71D8-C351-FA40-FCF8738B9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3F0A-3B9F-4CE5-9CFD-92E6DD88C9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4288B9-F6B9-6EBD-8DD0-891902609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E6184F-168B-E055-39AE-820D88A80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9103-1A21-4D1F-9274-B6820CDDE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645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4933002-C059-7552-AF00-65A0C5580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56BE23-5AD1-595B-2C35-B548F2DDB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76E8FA-B369-A323-5CA8-9F0741B4D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A3F0A-3B9F-4CE5-9CFD-92E6DD88C957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62113B-71EC-D565-098B-7AA8ECC030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D57D81-B772-97A3-3876-DB46289956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09103-1A21-4D1F-9274-B6820CDDEB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685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33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Aprendo un poema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15-10-2024</a:t>
            </a:r>
          </a:p>
        </p:txBody>
      </p:sp>
    </p:spTree>
    <p:extLst>
      <p:ext uri="{BB962C8B-B14F-4D97-AF65-F5344CB8AC3E}">
        <p14:creationId xmlns:p14="http://schemas.microsoft.com/office/powerpoint/2010/main" val="343762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Busca en tu libro un poema que te guste.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El poema que escojas debe tener a lo menos 4 estrofas.</a:t>
            </a:r>
          </a:p>
          <a:p>
            <a:endParaRPr lang="es-CL" dirty="0"/>
          </a:p>
          <a:p>
            <a:r>
              <a:rPr lang="es-CL" dirty="0"/>
              <a:t>Escribe el poema en tu cuaderno.</a:t>
            </a:r>
          </a:p>
          <a:p>
            <a:endParaRPr lang="es-CL" dirty="0"/>
          </a:p>
          <a:p>
            <a:r>
              <a:rPr lang="es-CL"/>
              <a:t>Práctica para aprenderte </a:t>
            </a:r>
            <a:r>
              <a:rPr lang="es-CL" dirty="0"/>
              <a:t>el poema.  Mañana deberás recitarlo.(Nota acumulativa)</a:t>
            </a:r>
          </a:p>
        </p:txBody>
      </p:sp>
    </p:spTree>
    <p:extLst>
      <p:ext uri="{BB962C8B-B14F-4D97-AF65-F5344CB8AC3E}">
        <p14:creationId xmlns:p14="http://schemas.microsoft.com/office/powerpoint/2010/main" val="35619739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33</vt:lpstr>
      <vt:lpstr>Busca en tu libro un poema que te guste.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2024-10-14T18:09:21Z</dcterms:created>
  <dcterms:modified xsi:type="dcterms:W3CDTF">2024-10-18T16:16:16Z</dcterms:modified>
</cp:coreProperties>
</file>