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36A31-8CA0-84C9-2237-6A5D43DAD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72955F-362A-18DA-C40E-19DB141BE0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FBA55-0C96-3487-7811-513A78B75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5EC730-979B-47DB-015A-7932C32A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8046F9-A836-6575-5FF3-5623B0F6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733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A97B1-1514-D0F6-BD35-FC4D1A73C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38B5C46-DC44-5502-9A77-A7FC29C36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DB61D-6D7F-19A5-11CA-C8C632F53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07ECE9-536C-0A15-A627-D9565134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97467A-3ADE-5A31-00CE-2E2131FAB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405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D7404D-D842-C3EF-966E-2A9E3A22B7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55B9A0-042E-594F-B41C-12E77CBCF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603EB7-2882-B3E2-9AE6-306B650A8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D486B8-5D69-E684-2BAC-F92F91490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59903B-FF9F-A7CD-880E-B9E87120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0258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7C1C5-86D0-D66B-8C78-FAFB5F1AD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0558F9-ACE6-C57A-8AB3-D19855A14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9C718A-818A-B275-545F-88E879C6F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D51693-AA54-E809-8B96-5D5D8EBE8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B2B334-671C-F7C3-A103-035180763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156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5F0E85-7125-3195-CA01-E1005DCC6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627E22-BBFE-A501-676E-7FD92A3DAE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C0D478-C204-31F2-3719-373B847A5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2C2F63-A511-1D96-7EE6-BAE131B33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A3D9DB-B333-D52A-33B9-7C43850F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6703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E9A434-A0E4-46B4-1745-A7E63610B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7937F7-C8B9-7FAC-9447-53683AB72C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63997E-5FA8-3926-E64F-30E95E74B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373579-FD91-2DF6-E7FE-70B2BDB7F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8357E1-C509-AC89-8B2A-1749A43E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169C89D-F61F-F14C-F1C5-C8987DF8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4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E99B78-C750-4EF4-5D4C-2B496BFA9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0955DC-E090-027C-04A1-7C0FCA640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D916375-BF76-041C-7F38-1549C0335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57ACCE8-B6CF-16A8-CE8C-9E97563E54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54E611-2F10-0701-FB30-6C3A8BDFE5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EF9D407-DF3F-B5C5-BADB-EC73F2304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CD4C023-F1D3-C06A-99CC-AFF71206B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EC7B8F7-17AD-C516-5EC6-9B05756F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591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10C37-D6CD-AE13-CE7E-ABB41E297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45E5C62-2062-EC32-7797-B7A1FEFBB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A8F40E-0533-C94B-9E28-A68CAD4BE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532905-3E25-FFC7-D14A-890126D0B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73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5B20D4-B6B7-8B1F-198C-59E3AA35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011B78F-9267-8539-2F41-7F22559F7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57B494-6631-34D3-7761-5F0339DA3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322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6A4A5-9F6F-1835-7C30-5DF97E435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823011-AB98-7097-DD2A-3F21EF130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D9A2B2-F256-B05D-AC02-67960486A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66869C-F9A7-63F6-8EA9-826E73871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810B59-A971-C0C4-553E-A217182CE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1DDB80-78CD-6D41-E9CA-0C8758FDA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6766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3041A4-18E1-55AB-116D-2F31C7748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B2B70C-2FE6-A3EC-1A0C-E7C276E2B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F60163-0E4A-E7C9-9EAA-B9CB969A68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6AB4B6B-F531-548A-EC18-DAED7DC8D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041FDA-5505-4EC5-DA52-3C4927C6F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A4340D-C43D-D45A-3A35-C04001E1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052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AF29B2-96CA-EF4C-E457-EA386595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5381F3E-E305-7ABE-F064-C2601C4E9C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7F5B81-49EE-E9C7-CD78-76EDA440D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4A67E-4D8E-4226-A039-DDD2666BA82B}" type="datetimeFigureOut">
              <a:rPr lang="es-CL" smtClean="0"/>
              <a:t>18-10-2024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FCAF1-E7B8-3BF2-26EB-D4BFD1CE6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7236A1-AE1E-67FD-96AF-547CA980B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122A-677C-4B3A-B77E-86824941C73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69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34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RECITO UN POEMA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16-10-2024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9835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4365" y="116298"/>
            <a:ext cx="11618169" cy="802767"/>
          </a:xfrm>
        </p:spPr>
        <p:txBody>
          <a:bodyPr/>
          <a:lstStyle/>
          <a:p>
            <a:r>
              <a:rPr lang="es-CL" dirty="0"/>
              <a:t>COMENZAREMOS A RECITAR NUESTROS POEMAS: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3049" y="919065"/>
            <a:ext cx="10515600" cy="493032"/>
          </a:xfrm>
        </p:spPr>
        <p:txBody>
          <a:bodyPr/>
          <a:lstStyle/>
          <a:p>
            <a:r>
              <a:rPr lang="es-CL" dirty="0"/>
              <a:t>Primero copia la pauta de evaluación:</a:t>
            </a:r>
          </a:p>
          <a:p>
            <a:pPr marL="0" indent="0">
              <a:buNone/>
            </a:pPr>
            <a:endParaRPr lang="es-CL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11C3D15-645D-8839-8426-122164A77F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42510"/>
              </p:ext>
            </p:extLst>
          </p:nvPr>
        </p:nvGraphicFramePr>
        <p:xfrm>
          <a:off x="620486" y="1685383"/>
          <a:ext cx="10627567" cy="4483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65514">
                  <a:extLst>
                    <a:ext uri="{9D8B030D-6E8A-4147-A177-3AD203B41FA5}">
                      <a16:colId xmlns:a16="http://schemas.microsoft.com/office/drawing/2014/main" val="1086499685"/>
                    </a:ext>
                  </a:extLst>
                </a:gridCol>
                <a:gridCol w="1643015">
                  <a:extLst>
                    <a:ext uri="{9D8B030D-6E8A-4147-A177-3AD203B41FA5}">
                      <a16:colId xmlns:a16="http://schemas.microsoft.com/office/drawing/2014/main" val="1302059364"/>
                    </a:ext>
                  </a:extLst>
                </a:gridCol>
                <a:gridCol w="1519038">
                  <a:extLst>
                    <a:ext uri="{9D8B030D-6E8A-4147-A177-3AD203B41FA5}">
                      <a16:colId xmlns:a16="http://schemas.microsoft.com/office/drawing/2014/main" val="602145052"/>
                    </a:ext>
                  </a:extLst>
                </a:gridCol>
              </a:tblGrid>
              <a:tr h="895310">
                <a:tc>
                  <a:txBody>
                    <a:bodyPr/>
                    <a:lstStyle/>
                    <a:p>
                      <a:r>
                        <a:rPr lang="es-CL" sz="2800" dirty="0"/>
                        <a:t>INDICADORES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Puntaje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Pje. obtenido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998376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Sabe las 4 estrofas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945971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Se expresa mostrando el sentimiento del poema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6416156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Tiene escrito el poema en el cuaderno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748790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Habla fuerte y se entiende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824220"/>
                  </a:ext>
                </a:extLst>
              </a:tr>
              <a:tr h="518712">
                <a:tc>
                  <a:txBody>
                    <a:bodyPr/>
                    <a:lstStyle/>
                    <a:p>
                      <a:r>
                        <a:rPr lang="es-CL" sz="2800" dirty="0"/>
                        <a:t>TOTAL PUNTAJE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1542342"/>
                  </a:ext>
                </a:extLst>
              </a:tr>
              <a:tr h="895310">
                <a:tc>
                  <a:txBody>
                    <a:bodyPr/>
                    <a:lstStyle/>
                    <a:p>
                      <a:r>
                        <a:rPr lang="es-CL" sz="2800" dirty="0"/>
                        <a:t>NOTA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L" sz="2800" dirty="0"/>
                    </a:p>
                    <a:p>
                      <a:endParaRPr lang="es-CL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478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8038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58</Words>
  <Application>Microsoft Office PowerPoint</Application>
  <PresentationFormat>Panorámica</PresentationFormat>
  <Paragraphs>20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ACTIVIDAD 34</vt:lpstr>
      <vt:lpstr>COMENZAREMOS A RECITAR NUESTROS POEMAS: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2024-10-16T13:55:33Z</dcterms:created>
  <dcterms:modified xsi:type="dcterms:W3CDTF">2024-10-18T16:15:40Z</dcterms:modified>
</cp:coreProperties>
</file>