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CED42-861C-F66D-2B02-747E022EE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3C185D-BF72-CFFA-C3EF-39F8D0A3E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7B5583-8B37-D845-177A-8B9C84C8C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5A0FE-BB24-7374-BE2C-636DE6FC3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094168-1DF0-8A3F-5C40-51A542AB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543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0196E-C4AC-716A-7380-2C993E5C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1EB1D4-1839-726A-938C-4257467F9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28CC0B-8E43-F8B6-7AA9-426B1FC0B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3F70F-4ED4-2C8B-69CD-9ADB4644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289A11-5C39-3DB6-6CC8-60C4F764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96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6738CA-6766-8642-423C-404FE21A9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E6D5B2-FFDB-A741-0CAA-12571696B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EBF8D0-C9D6-4F4F-885F-081F541C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8FA879-5FBE-17F0-BC67-EF19EB24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EDF4D9-35E3-9CDC-6BC3-557F7C60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59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D974A-FF16-0FA1-D5B3-79C9349D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F8F04D-C374-9169-EA8E-71390A10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18853C-8886-2E8B-706E-66BA0B50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14084B-03E7-B22B-D06B-66C0A5BD9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D9BFED-3F19-4CAD-CDB6-AAC562EB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236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4FDA9-85F3-F36A-B8D1-B9195492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D50DFA-27B8-6AF0-54D3-1A56A344A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846607-0FF0-9536-02F6-F6C56855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EB3D41-B8A9-9629-2BCB-FF0782394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556DC8-2AD7-114E-E27A-956D94327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83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2359E-9EFA-64CD-79F3-D88222EA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CCD4A9-8984-85F0-CC7D-F3226F14D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112EEE-E6FE-D039-61F4-2ADBFBB42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94D4F0-70C8-F26B-A7CF-C2BA16576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208CD0-4CCB-E066-577D-AE9F06DC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B683F5-31A7-9E55-0572-8985F5D4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21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BABEE-F77A-C034-A815-4D80F1E25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24561E-938A-5083-2C3E-7EE1A52D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56EFAD-8AF3-E885-16A9-BEC8C3858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5FF5D8-FEFC-7903-8A31-F0AB6DB8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B0F9CD-160D-83B3-A1AC-849182912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A50848-4ADD-3A95-BD49-ECF4DAB9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7D84BE8-32F9-6654-CAF2-2C638E48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E6D493-BAED-5892-BC0A-3CF67455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135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5EC19-5FC7-0C5D-3AAA-7F3A4E10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28A438-6E15-82A2-2072-97300E32C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0FF175-967E-2FBE-0E22-F8103E08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FCEB9A-1679-DA5D-54E0-0DB2AC2E9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69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16CFE5-D8B6-82C2-BED9-FD1D379B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96BE3A-9629-94F2-58DF-9EE61508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28750A-2C83-5FA9-2B23-CDF16DAC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50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40E26-5C6F-96C6-B2C1-5E98AA1C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7D7470-FD90-DD50-8327-E5BEEF90B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1CAD4C-5A9C-B35C-0156-7995BBB20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502754-FB3B-6C95-D19F-2E2F359A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248D24-A4A4-239F-9AB3-7AA990B0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361CE9-D47E-A7D2-80D3-CFEE9693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423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273F8-F0D8-E66E-A9CB-42772A16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611F03-CDF2-8E0A-B898-05D90B9D7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317340-DEB1-5B8C-5961-461494587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14CCB-BBCE-A049-62C4-03D15541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C63DC3-3302-02C8-6591-D92A4872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FAD849-EE92-BA94-B451-27BC5203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24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99B301-BCAC-B589-E5C6-00485038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9B8EC9-8340-3467-B36D-63B17C284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4BE4C6-C507-9D39-AF9C-08FB5F648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62E06-48F4-46F7-B52D-ED8947D5EAAD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46901-2D58-A41D-31FB-D0FF58022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AE1DB2-F3B1-4A40-DB6E-65FAD31B1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ACE4E-3AA0-41CB-A8BE-801774805C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72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RECITO UN POEMA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17-10-2024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83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4365" y="116298"/>
            <a:ext cx="11618169" cy="802767"/>
          </a:xfrm>
        </p:spPr>
        <p:txBody>
          <a:bodyPr>
            <a:normAutofit fontScale="90000"/>
          </a:bodyPr>
          <a:lstStyle/>
          <a:p>
            <a:r>
              <a:rPr lang="es-CL" dirty="0"/>
              <a:t>CONTINUAREMOS RECITANDO NUESTROS POEMAS: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3049" y="919065"/>
            <a:ext cx="10515600" cy="493032"/>
          </a:xfrm>
        </p:spPr>
        <p:txBody>
          <a:bodyPr/>
          <a:lstStyle/>
          <a:p>
            <a:r>
              <a:rPr lang="es-CL"/>
              <a:t>Pauta </a:t>
            </a:r>
            <a:r>
              <a:rPr lang="es-CL" dirty="0"/>
              <a:t>de evaluación: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11C3D15-645D-8839-8426-122164A77FF4}"/>
              </a:ext>
            </a:extLst>
          </p:cNvPr>
          <p:cNvGraphicFramePr>
            <a:graphicFrameLocks noGrp="1"/>
          </p:cNvGraphicFramePr>
          <p:nvPr/>
        </p:nvGraphicFramePr>
        <p:xfrm>
          <a:off x="620486" y="1685383"/>
          <a:ext cx="10627567" cy="4483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5514">
                  <a:extLst>
                    <a:ext uri="{9D8B030D-6E8A-4147-A177-3AD203B41FA5}">
                      <a16:colId xmlns:a16="http://schemas.microsoft.com/office/drawing/2014/main" val="1086499685"/>
                    </a:ext>
                  </a:extLst>
                </a:gridCol>
                <a:gridCol w="1643015">
                  <a:extLst>
                    <a:ext uri="{9D8B030D-6E8A-4147-A177-3AD203B41FA5}">
                      <a16:colId xmlns:a16="http://schemas.microsoft.com/office/drawing/2014/main" val="1302059364"/>
                    </a:ext>
                  </a:extLst>
                </a:gridCol>
                <a:gridCol w="1519038">
                  <a:extLst>
                    <a:ext uri="{9D8B030D-6E8A-4147-A177-3AD203B41FA5}">
                      <a16:colId xmlns:a16="http://schemas.microsoft.com/office/drawing/2014/main" val="602145052"/>
                    </a:ext>
                  </a:extLst>
                </a:gridCol>
              </a:tblGrid>
              <a:tr h="895310">
                <a:tc>
                  <a:txBody>
                    <a:bodyPr/>
                    <a:lstStyle/>
                    <a:p>
                      <a:r>
                        <a:rPr lang="es-CL" sz="2800" dirty="0"/>
                        <a:t>INDICADORES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Puntaje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Pje. obtenido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998376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Sabe las 4 estrofas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945971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Se expresa mostrando el sentimiento del poema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416156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Tiene escrito el poema en el cuaderno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748790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Habla fuerte y se entiende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824220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TOTAL PUNTAJE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42342"/>
                  </a:ext>
                </a:extLst>
              </a:tr>
              <a:tr h="895310">
                <a:tc>
                  <a:txBody>
                    <a:bodyPr/>
                    <a:lstStyle/>
                    <a:p>
                      <a:r>
                        <a:rPr lang="es-CL" sz="2800" dirty="0"/>
                        <a:t>NOTA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L" sz="2800" dirty="0"/>
                    </a:p>
                    <a:p>
                      <a:endParaRPr lang="es-CL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47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038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35</vt:lpstr>
      <vt:lpstr>CONTINUAREMOS RECITANDO NUESTROS POEMAS: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2024-10-18T11:29:52Z</dcterms:created>
  <dcterms:modified xsi:type="dcterms:W3CDTF">2024-10-18T16:15:57Z</dcterms:modified>
</cp:coreProperties>
</file>