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717E6-785D-14B6-1845-91181D907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DBB0A9-F4D6-95EF-C84F-208DAE43EA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E086D5-F65C-DDD9-E4DC-FF7CF6CF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B5588D-996C-FDFA-CC4D-14D8582FC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62B362-B3EB-E6FE-CC30-8E35F183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392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61159-AE97-205B-5745-F14F0D1CF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19A540-B01B-78DF-36E7-08A013046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37F760-25FA-374C-483E-99C811363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4C442F-8F9C-2216-062A-AFF09FDD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3831D3-B689-029B-BFAE-7F3AFBA62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81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7B991AA-3BC6-D143-A77A-7D3EC0083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3F0146-6CEF-125C-6F4F-D50C64587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60A778-58B5-6F17-01E9-0DFE64FFF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5FE8FB-8C7C-7920-1A24-1117F61A9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088750-E349-58C3-9090-4F57BD00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647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56B16-5B29-C176-E849-942CF9DD6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F08FDA-CEC0-004D-7005-034963777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DD4E6-CDD5-D669-682D-063E59B17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2E62C4-083B-BE37-F65C-390ACF7F6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D8A654-B43F-1F20-6001-01EA2FD6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20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78770-BAC8-BF87-D29A-6D070660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0B6F2A-18CB-EB54-E88F-25B96E180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34A6A9-4427-D389-9568-B2D39292F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8666AB-C7C2-B72E-2974-9888B2A5D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6A0972-F688-1F94-7FD1-1D4B5540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062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5BD04-C50C-DD5D-018F-3CBD5BE8F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5ABF4C-F60B-FEC7-4FC9-2D33C6F87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CE61B3-9AF9-2F92-6E6E-02A04C53A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E653C1-9CFA-F2C6-C842-1807B9378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1920BC-4C19-E3B0-1CBE-E8CE2A7B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DBB3C6-108B-4807-A037-C7AC10335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983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C0F063-F217-CD94-0396-2842BDAEE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FD59B3-DB1F-DD84-3200-221035118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D1BDF2-5F9F-48EE-2433-6DC58E144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13CF16-8C5C-BEB7-ABBC-C42C3740C7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09C75F-AD55-51C1-3406-AE809CB93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BEE5D29-1D6C-E802-6E1D-2F9ECD2D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CBA91FE-8B4B-435A-90C5-25361F17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D0BD2D4-8635-15F3-D545-7BD1C3E06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918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615B4-7BA6-BA41-AD81-168B73541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4FFE247-F909-9F88-FECE-DE9EFEC7F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F3EC841-B56D-CE47-52DD-B8E302139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20B35B3-CADB-6D93-C6A8-9B465DCD1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316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F1BD76D-01BD-5D1F-B04E-E637A799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4174E97-51C8-6443-417D-2C763819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C20053-3E84-3BE8-565D-C737DC00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15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BC50FE-5B91-E19B-D4FA-405336ABC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4EC041-9110-8567-8B27-A6984B6FB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25B0EE-E61E-0FEC-E372-F962F790C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14A4C3-6739-438E-8AC9-D2FDBD0E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345B5C-CFCD-1B8C-38A2-D0F705AA1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31C89D-1935-F961-00FD-C18FE0F43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207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A578D-40AB-B6EF-03DF-F4C43462C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6031B9B-E70A-7FEE-C16A-D0B81F5ED1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39B2D7-D009-8AE7-7A05-D20384BE7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EB5C8-9428-5E3B-8755-0BE7A0D7A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125875-A644-1DC9-5D66-BFF4407B6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CD13E2-50BD-E8D6-A7B3-E06BBE03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75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B7C1B1F-19B0-C4F5-080B-53B874638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E85842-C44C-031C-2EDD-5E864E6DB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3E147-A6F1-C63C-2718-EF993CD02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71F7-99BE-47AF-8083-FCCC3A41611B}" type="datetimeFigureOut">
              <a:rPr lang="es-CL" smtClean="0"/>
              <a:t>04-11-2024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964DB9-3A67-D6C4-A09B-A0CC840AC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4708F7-5971-026A-9AB5-B70540C0C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B98F6-46AB-4AAE-AD97-C068BDB9FDD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596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36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LAS OBRAS DRAMÁTICAS</a:t>
            </a:r>
          </a:p>
          <a:p>
            <a:r>
              <a:rPr lang="es-CL" dirty="0"/>
              <a:t>3° BÁSICO</a:t>
            </a:r>
          </a:p>
          <a:p>
            <a:r>
              <a:rPr lang="es-CL"/>
              <a:t>04-11-2024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44313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54EA6D8-B470-81BE-1747-66A27D65E0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29193" t="23122" r="32964" b="47624"/>
          <a:stretch/>
        </p:blipFill>
        <p:spPr>
          <a:xfrm>
            <a:off x="90555" y="1963697"/>
            <a:ext cx="5471544" cy="417459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0632" y="439702"/>
            <a:ext cx="5171391" cy="892523"/>
          </a:xfrm>
        </p:spPr>
        <p:txBody>
          <a:bodyPr>
            <a:normAutofit fontScale="90000"/>
          </a:bodyPr>
          <a:lstStyle/>
          <a:p>
            <a:r>
              <a:rPr lang="es-CL" sz="2800" b="1" dirty="0"/>
              <a:t>Leamos el siguiente texto: para la profesora les asignará a algunos estudiante un personaje.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l="29193" t="51677" r="33863" b="9868"/>
          <a:stretch/>
        </p:blipFill>
        <p:spPr>
          <a:xfrm>
            <a:off x="5518212" y="662831"/>
            <a:ext cx="6583233" cy="590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97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F6DDC-1058-F2B8-B210-DAC08F5F5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83" y="101136"/>
            <a:ext cx="10515600" cy="579901"/>
          </a:xfrm>
        </p:spPr>
        <p:txBody>
          <a:bodyPr>
            <a:normAutofit fontScale="90000"/>
          </a:bodyPr>
          <a:lstStyle/>
          <a:p>
            <a:r>
              <a:rPr lang="es-CL" dirty="0"/>
              <a:t>Luego completa el siguiente cuadro: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9ABC005-17FF-B40E-86A3-B849D906C670}"/>
              </a:ext>
            </a:extLst>
          </p:cNvPr>
          <p:cNvGraphicFramePr>
            <a:graphicFrameLocks noGrp="1"/>
          </p:cNvGraphicFramePr>
          <p:nvPr/>
        </p:nvGraphicFramePr>
        <p:xfrm>
          <a:off x="465706" y="881545"/>
          <a:ext cx="5630294" cy="2465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5147">
                  <a:extLst>
                    <a:ext uri="{9D8B030D-6E8A-4147-A177-3AD203B41FA5}">
                      <a16:colId xmlns:a16="http://schemas.microsoft.com/office/drawing/2014/main" val="3426323748"/>
                    </a:ext>
                  </a:extLst>
                </a:gridCol>
                <a:gridCol w="2815147">
                  <a:extLst>
                    <a:ext uri="{9D8B030D-6E8A-4147-A177-3AD203B41FA5}">
                      <a16:colId xmlns:a16="http://schemas.microsoft.com/office/drawing/2014/main" val="3979159347"/>
                    </a:ext>
                  </a:extLst>
                </a:gridCol>
              </a:tblGrid>
              <a:tr h="601883">
                <a:tc gridSpan="2">
                  <a:txBody>
                    <a:bodyPr/>
                    <a:lstStyle/>
                    <a:p>
                      <a:r>
                        <a:rPr lang="es-CL" sz="2400" dirty="0"/>
                        <a:t>1.- ¿Quiénes son los personajes?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584277"/>
                  </a:ext>
                </a:extLst>
              </a:tr>
              <a:tr h="1863539">
                <a:tc>
                  <a:txBody>
                    <a:bodyPr/>
                    <a:lstStyle/>
                    <a:p>
                      <a:r>
                        <a:rPr lang="es-CL" dirty="0"/>
                        <a:t>Respuesta: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Dibujo: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597210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74C0977-0229-8EB1-274C-A23542E042E8}"/>
              </a:ext>
            </a:extLst>
          </p:cNvPr>
          <p:cNvGraphicFramePr>
            <a:graphicFrameLocks noGrp="1"/>
          </p:cNvGraphicFramePr>
          <p:nvPr/>
        </p:nvGraphicFramePr>
        <p:xfrm>
          <a:off x="6088708" y="881544"/>
          <a:ext cx="5630294" cy="24654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5147">
                  <a:extLst>
                    <a:ext uri="{9D8B030D-6E8A-4147-A177-3AD203B41FA5}">
                      <a16:colId xmlns:a16="http://schemas.microsoft.com/office/drawing/2014/main" val="3426323748"/>
                    </a:ext>
                  </a:extLst>
                </a:gridCol>
                <a:gridCol w="2815147">
                  <a:extLst>
                    <a:ext uri="{9D8B030D-6E8A-4147-A177-3AD203B41FA5}">
                      <a16:colId xmlns:a16="http://schemas.microsoft.com/office/drawing/2014/main" val="3979159347"/>
                    </a:ext>
                  </a:extLst>
                </a:gridCol>
              </a:tblGrid>
              <a:tr h="601883">
                <a:tc gridSpan="2">
                  <a:txBody>
                    <a:bodyPr/>
                    <a:lstStyle/>
                    <a:p>
                      <a:r>
                        <a:rPr lang="es-CL" sz="2000" dirty="0"/>
                        <a:t>2.- ¿Cuál es el problema que preocupa al pato 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584277"/>
                  </a:ext>
                </a:extLst>
              </a:tr>
              <a:tr h="1863538">
                <a:tc>
                  <a:txBody>
                    <a:bodyPr/>
                    <a:lstStyle/>
                    <a:p>
                      <a:r>
                        <a:rPr lang="es-CL" dirty="0"/>
                        <a:t>Respuesta: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Dibujo: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597210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D31B602-E190-0A16-2672-A19C149BFB77}"/>
              </a:ext>
            </a:extLst>
          </p:cNvPr>
          <p:cNvGraphicFramePr>
            <a:graphicFrameLocks noGrp="1"/>
          </p:cNvGraphicFramePr>
          <p:nvPr/>
        </p:nvGraphicFramePr>
        <p:xfrm>
          <a:off x="472998" y="3346965"/>
          <a:ext cx="5630294" cy="2465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5147">
                  <a:extLst>
                    <a:ext uri="{9D8B030D-6E8A-4147-A177-3AD203B41FA5}">
                      <a16:colId xmlns:a16="http://schemas.microsoft.com/office/drawing/2014/main" val="3426323748"/>
                    </a:ext>
                  </a:extLst>
                </a:gridCol>
                <a:gridCol w="2815147">
                  <a:extLst>
                    <a:ext uri="{9D8B030D-6E8A-4147-A177-3AD203B41FA5}">
                      <a16:colId xmlns:a16="http://schemas.microsoft.com/office/drawing/2014/main" val="3979159347"/>
                    </a:ext>
                  </a:extLst>
                </a:gridCol>
              </a:tblGrid>
              <a:tr h="601883">
                <a:tc gridSpan="2">
                  <a:txBody>
                    <a:bodyPr/>
                    <a:lstStyle/>
                    <a:p>
                      <a:r>
                        <a:rPr lang="es-CL" sz="2000" dirty="0"/>
                        <a:t>3.- ¿A quién contarán lo que sucede 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584277"/>
                  </a:ext>
                </a:extLst>
              </a:tr>
              <a:tr h="1863539">
                <a:tc>
                  <a:txBody>
                    <a:bodyPr/>
                    <a:lstStyle/>
                    <a:p>
                      <a:r>
                        <a:rPr lang="es-CL" dirty="0"/>
                        <a:t>Respuesta: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Dibujo: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597210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E9DA6DE-3DB0-4E00-EDA4-59FBA8B987EA}"/>
              </a:ext>
            </a:extLst>
          </p:cNvPr>
          <p:cNvGraphicFramePr>
            <a:graphicFrameLocks noGrp="1"/>
          </p:cNvGraphicFramePr>
          <p:nvPr/>
        </p:nvGraphicFramePr>
        <p:xfrm>
          <a:off x="6088708" y="3346963"/>
          <a:ext cx="5630294" cy="2465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5147">
                  <a:extLst>
                    <a:ext uri="{9D8B030D-6E8A-4147-A177-3AD203B41FA5}">
                      <a16:colId xmlns:a16="http://schemas.microsoft.com/office/drawing/2014/main" val="3426323748"/>
                    </a:ext>
                  </a:extLst>
                </a:gridCol>
                <a:gridCol w="2815147">
                  <a:extLst>
                    <a:ext uri="{9D8B030D-6E8A-4147-A177-3AD203B41FA5}">
                      <a16:colId xmlns:a16="http://schemas.microsoft.com/office/drawing/2014/main" val="3979159347"/>
                    </a:ext>
                  </a:extLst>
                </a:gridCol>
              </a:tblGrid>
              <a:tr h="601883">
                <a:tc gridSpan="2">
                  <a:txBody>
                    <a:bodyPr/>
                    <a:lstStyle/>
                    <a:p>
                      <a:r>
                        <a:rPr lang="es-CL" dirty="0"/>
                        <a:t>4</a:t>
                      </a:r>
                      <a:r>
                        <a:rPr lang="es-CL" sz="2000" dirty="0"/>
                        <a:t>.- ¿Quién los detiene cuando inician el desfile?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584277"/>
                  </a:ext>
                </a:extLst>
              </a:tr>
              <a:tr h="1863539">
                <a:tc>
                  <a:txBody>
                    <a:bodyPr/>
                    <a:lstStyle/>
                    <a:p>
                      <a:r>
                        <a:rPr lang="es-CL" dirty="0"/>
                        <a:t>Respuesta: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Dibujo: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597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985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Completemos el siguiente esquema de las obras dramáticas: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916908" y="1421097"/>
            <a:ext cx="3207224" cy="818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OBRA DRAMÁTICA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916908" y="2573468"/>
            <a:ext cx="3234520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Su propósito es representar la historia actuando.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59307" y="4708477"/>
            <a:ext cx="2620371" cy="196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Característica: Cuando se representa en un escenario pasa a ser una obra de teatro</a:t>
            </a:r>
          </a:p>
        </p:txBody>
      </p:sp>
      <p:sp>
        <p:nvSpPr>
          <p:cNvPr id="7" name="Rectángulo 6"/>
          <p:cNvSpPr/>
          <p:nvPr/>
        </p:nvSpPr>
        <p:spPr>
          <a:xfrm>
            <a:off x="4223982" y="4312692"/>
            <a:ext cx="2620371" cy="196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Característica: Es un texto literario que se escribe en dialogo siempre en presente.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574509" y="4708477"/>
            <a:ext cx="2620371" cy="196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Característica: en el dialogo se describen las acciones de los personajes.</a:t>
            </a:r>
          </a:p>
        </p:txBody>
      </p:sp>
      <p:cxnSp>
        <p:nvCxnSpPr>
          <p:cNvPr id="11" name="Conector recto de flecha 10"/>
          <p:cNvCxnSpPr>
            <a:stCxn id="4" idx="2"/>
          </p:cNvCxnSpPr>
          <p:nvPr/>
        </p:nvCxnSpPr>
        <p:spPr>
          <a:xfrm>
            <a:off x="5520520" y="2239963"/>
            <a:ext cx="0" cy="333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flipH="1">
            <a:off x="2074460" y="3234519"/>
            <a:ext cx="1842448" cy="1241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>
            <a:stCxn id="5" idx="3"/>
          </p:cNvCxnSpPr>
          <p:nvPr/>
        </p:nvCxnSpPr>
        <p:spPr>
          <a:xfrm>
            <a:off x="7151428" y="3023844"/>
            <a:ext cx="1733266" cy="1479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>
            <a:stCxn id="5" idx="2"/>
          </p:cNvCxnSpPr>
          <p:nvPr/>
        </p:nvCxnSpPr>
        <p:spPr>
          <a:xfrm flipH="1">
            <a:off x="5534167" y="3474220"/>
            <a:ext cx="1" cy="715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4821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151</Words>
  <Application>Microsoft Office PowerPoint</Application>
  <PresentationFormat>Panorámica</PresentationFormat>
  <Paragraphs>36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ACTIVIDAD 36</vt:lpstr>
      <vt:lpstr>Leamos el siguiente texto: para la profesora les asignará a algunos estudiante un personaje.</vt:lpstr>
      <vt:lpstr>Luego completa el siguiente cuadro:</vt:lpstr>
      <vt:lpstr>Completemos el siguiente esquema de las obras dramáticas: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2024-11-03T23:25:53Z</dcterms:created>
  <dcterms:modified xsi:type="dcterms:W3CDTF">2024-11-04T11:54:00Z</dcterms:modified>
</cp:coreProperties>
</file>