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0E472-CB74-9769-5A2D-3A1B602F8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8E42892-3105-738F-DE19-8941AE66B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4AE61F-47F6-76CF-3E97-494AEDEC3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4B6B9D-F63D-9874-8801-92E6BA1B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55B03C-D658-F98C-8534-CAC07CB57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253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27A16-B1B0-D6AA-A89E-CD13BFE0A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7DCBAD-D21E-2799-C3AD-101830362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9AA5D7-9580-C74F-43AB-56E08C2BE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CF9AA6-8B9F-C56B-E163-FE412092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D0D991-D09D-B290-4606-098A8B1C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98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EAAB18-0BAC-2D39-6F17-571AF8D00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586566-A3EE-78C7-DB01-3A8EB9336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5A2680-43B0-111A-88B3-70DF9967A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9A744C-B29E-A77F-026F-32199281A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D51292-6A02-8A6A-8861-82EBC9382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09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1DEDB1-403B-FF1C-D07F-A9ACFE84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40FB84-0B38-D643-0BEA-0DB4B4465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2A3E39-09BB-B203-FEC3-A703D1908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AA3ADB-B2C2-BECC-B3FD-C91A66A29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AC574B-BCF2-2250-01FE-7C63F1A4B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563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A1308-CEAB-8DB4-C5DB-C937AF0C3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30988D-42F4-8484-6089-430115C4D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00F861-D615-6B37-5737-1134235C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EC0630-54B3-7C47-3188-B221545E9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47BC76-4900-E383-0735-C11C527F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37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A46525-290C-985C-C794-293A2DB37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AA0020-C989-82AB-4FAE-400A5DE7B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46DE59-4414-C19E-A417-018D52BEF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9B9B93-A431-0B47-0DAD-8EDFFB00B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EBF63D-D91F-0EB2-0D85-1ABE61F22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77E21D-ECC4-5825-9248-8ED7BB266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008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7B866-2A33-6CBF-9AAB-D85659137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D4D8E1-4532-1EF9-B178-78DA74BC2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27BA4F-DDD4-774A-F107-E63A3184F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028E5F-336C-3394-52A5-3CF5882B6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D44EFC8-9E27-B1D9-ACD4-DD8FE3787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34DF46D-9D5C-A5D4-A79C-E589AA15A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0B4F26-24A6-4436-85DF-046DA0F8A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A841276-E057-5A14-F3EC-AB7EC660E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367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C8896-0AFF-C292-E6A5-626090B1F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26FAA4F-5BC6-CCBD-BC15-36AF0CA41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D0F702-FCDD-E18F-2E36-510C2E73F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448B7BC-38F2-EF04-F5A7-FD059FA7B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910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54086E8-E8D7-5985-AB08-5E295EC40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53ADF2-2E40-CAED-9916-B1CF7F74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66C4FB-B511-B6A5-1D6E-2C4C8E9E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673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7644D6-A748-92EC-459A-8BE672A38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5AAB0A-D85C-F35C-4868-A823F2911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7A3878-0DEC-6E4E-D34E-31568168A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7CC8B1-D375-8274-0619-DCCCAB369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9E28DA-0F8B-D62B-8AAE-3B45C2327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F8EA0C-B360-DF59-F383-A779B0C37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286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BECCE-BBC7-2188-CF88-E7673577A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B13901-DC90-12A3-DC76-A90169FD9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A0626B-BF26-CE08-84BD-312295F71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2140A-9728-5284-7ACF-251301EA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AC1353-CEB1-9865-BFC7-FC4AAB6BA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082576-2320-A7C8-3346-598030B1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1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892EA1C-1203-ACBF-8B3F-5EC803C31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A8187C-A953-C0E8-B7C3-AEE516480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F83F68-3503-C024-B6FC-20CE7AAC0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CC2C1-A371-47D5-AD91-527F3A64FBF9}" type="datetimeFigureOut">
              <a:rPr lang="es-CL" smtClean="0"/>
              <a:t>05-11-2024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7C0E7E-17C0-4269-FD1A-6FBE24103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E555A-628D-6A1C-E5A8-2619E6E42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8BD4E-0B81-485C-8523-1E5394D452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099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ISlvjMXrx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37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OBSERVO UNA OBRA DE TEATRO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06-11-2024</a:t>
            </a:r>
          </a:p>
        </p:txBody>
      </p:sp>
    </p:spTree>
    <p:extLst>
      <p:ext uri="{BB962C8B-B14F-4D97-AF65-F5344CB8AC3E}">
        <p14:creationId xmlns:p14="http://schemas.microsoft.com/office/powerpoint/2010/main" val="363266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824" y="187704"/>
            <a:ext cx="11513024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Las clases anteriores vimos y trabajamos con las obras dramáticas, ahora veremos la representación de una obra.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Recuerda que cuando una obra dramática es representada pasa a ser una obra de teatro.</a:t>
            </a:r>
          </a:p>
          <a:p>
            <a:endParaRPr lang="es-CL" dirty="0"/>
          </a:p>
          <a:p>
            <a:r>
              <a:rPr lang="es-CL" dirty="0"/>
              <a:t>Veamos la siguiente obra de teatro: </a:t>
            </a:r>
            <a:r>
              <a:rPr lang="es-CL" dirty="0">
                <a:hlinkClick r:id="rId2"/>
              </a:rPr>
              <a:t>https://www.youtube.com/watch?v=OISlvjMXrxw</a:t>
            </a:r>
            <a:r>
              <a:rPr lang="es-CL" dirty="0"/>
              <a:t> </a:t>
            </a:r>
          </a:p>
          <a:p>
            <a:endParaRPr lang="es-CL" dirty="0"/>
          </a:p>
          <a:p>
            <a:r>
              <a:rPr lang="es-CL" dirty="0"/>
              <a:t>Escribe que te pareció la obra, argumenta.</a:t>
            </a:r>
          </a:p>
          <a:p>
            <a:r>
              <a:rPr lang="es-CL" dirty="0"/>
              <a:t>Dibuja la obra vista.</a:t>
            </a:r>
          </a:p>
        </p:txBody>
      </p:sp>
    </p:spTree>
    <p:extLst>
      <p:ext uri="{BB962C8B-B14F-4D97-AF65-F5344CB8AC3E}">
        <p14:creationId xmlns:p14="http://schemas.microsoft.com/office/powerpoint/2010/main" val="2574047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80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37</vt:lpstr>
      <vt:lpstr>Las clases anteriores vimos y trabajamos con las obras dramáticas, ahora veremos la representación de una obra.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2024-11-04T18:24:08Z</dcterms:created>
  <dcterms:modified xsi:type="dcterms:W3CDTF">2024-11-05T14:12:25Z</dcterms:modified>
</cp:coreProperties>
</file>