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E40249-C25D-9797-D6FD-BA76DA2F71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560E3B-2822-E893-7C41-4A041DCF00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2E06EF-2A0F-6130-95C6-AD0E3FA3B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A90EF-772C-4279-8A8A-9C0A6FABFF2D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D6EFD2-611C-D5B3-BAD0-0BD3437AF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336E267-098F-6570-90C1-0E2EF9872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AAEA9-94C4-4E8A-84E6-4703AA8D64F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4171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77DFC8-D565-3F4D-195F-4E01DD9D9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B217FAC-75DC-B522-49BD-F5B7D784EB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EE395A2-EAAC-1670-7DDE-C49ECE663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A90EF-772C-4279-8A8A-9C0A6FABFF2D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AB6BE28-A693-E1F7-F6AE-AB6F92E14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D265A9-DCA8-A84E-CC07-47A5F3D58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AAEA9-94C4-4E8A-84E6-4703AA8D64F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1654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14E692F-256D-C827-595C-7F7CF5FB1C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28105BE-C255-074F-3426-3DE4B164C5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E8E9FE2-19E5-A40E-DC3B-0D13BAD60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A90EF-772C-4279-8A8A-9C0A6FABFF2D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A7BF7C-602D-3B92-C623-CE0877D58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FCA4A8C-CEE0-8B1A-9F62-924303249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AAEA9-94C4-4E8A-84E6-4703AA8D64F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7615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1EC8C9-1D80-52B2-2F99-281A12B5D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12A208-786F-8C9E-F74B-57BF2E6C59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8AB87D5-D455-765E-2C7E-34AB13DD7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A90EF-772C-4279-8A8A-9C0A6FABFF2D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4E19EA-776B-94F1-8308-E48337956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70A3D54-9519-70B2-022F-19E68D3FB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AAEA9-94C4-4E8A-84E6-4703AA8D64F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2933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69D046-D301-3A5C-2468-930E50013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6591273-310D-0E32-E212-3B4714947A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3682FB-EAC7-9504-D998-D40DC7559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A90EF-772C-4279-8A8A-9C0A6FABFF2D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C2797F-2649-202A-03DE-5CA686BC7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0F4F93E-8468-5A62-6EAC-2781E178E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AAEA9-94C4-4E8A-84E6-4703AA8D64F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8297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EA3B48-B21D-D69B-EF25-9523C93C3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70B72C4-9FB4-E353-8294-A0E5891736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21C730D-C36E-883C-A7CF-F71440801C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73AF46A-7B41-5809-09B4-88AA3B499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A90EF-772C-4279-8A8A-9C0A6FABFF2D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6DD66AC-165B-BC8B-2889-6942B1416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F8C7614-8963-732E-AD3B-5DBD728A5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AAEA9-94C4-4E8A-84E6-4703AA8D64F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5548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25E954-6573-2B0B-91CB-5F9C44D0A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1EDF80-31F0-105D-A8B4-D94914781C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533F2FC-EFCC-C35A-C026-28E009E0C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A42750A-1161-64D4-355C-33E64B2BD4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C2F4615-29C9-FDDE-4FFB-CA391FCF28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BC4C5C6-BFDF-D127-9322-859234EC7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A90EF-772C-4279-8A8A-9C0A6FABFF2D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2813D15-EEEB-3E66-0A9F-E5B4C4D8F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3F05CAC-E22A-6DF1-0397-77EFA1DB8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AAEA9-94C4-4E8A-84E6-4703AA8D64F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4439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48D380-9DF8-A87E-CA76-C3A1448A1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32B5C59-9B0E-5197-D5D4-DD3F51DFA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A90EF-772C-4279-8A8A-9C0A6FABFF2D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6325695-8AE2-7FCE-AF72-B26B8F2DD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E34FDA2-B1F5-BD5D-C65A-732E49E79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AAEA9-94C4-4E8A-84E6-4703AA8D64F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853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D7108FF-85D7-5456-7F1C-443D5F8F0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A90EF-772C-4279-8A8A-9C0A6FABFF2D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97FCFE6-1DA8-0656-D33C-E06FD713E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5BA9007-3123-2B5B-5929-D98F554F5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AAEA9-94C4-4E8A-84E6-4703AA8D64F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9917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599350-CB52-7F67-B7D7-64919192A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1F2C005-0A75-D8D6-B240-139AB704F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0A1770E-D63D-98E1-E025-CFDD2D511E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4091FC9-32F2-DEB6-8273-F6C8314C6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A90EF-772C-4279-8A8A-9C0A6FABFF2D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067109F-DF4E-6176-A455-149211F58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4E29191-DD32-BC24-C537-0B1843329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AAEA9-94C4-4E8A-84E6-4703AA8D64F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7379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077ADE-1404-85DA-3902-6996A3DCF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7CE09EB-8910-D790-882D-221B066C9A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4601436-7EDE-26D3-4D63-21C52BD84E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0370300-9BC0-C5A1-E6EA-E988C47DB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A90EF-772C-4279-8A8A-9C0A6FABFF2D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D34B1C9-6AB6-24F8-F949-96C8029CB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969BA25-EB9C-6BEB-25DD-16CDC356E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AAEA9-94C4-4E8A-84E6-4703AA8D64F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5856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37FB3A4-709A-77B0-57CE-7433E8797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F64FA17-5CD4-B429-FA86-97F7AAA6E2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F3E5A7-41D1-91FA-26A2-BB0AA59549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A90EF-772C-4279-8A8A-9C0A6FABFF2D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A5FA122-1268-A77F-4203-104AF02523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87FAF7-5288-2B3C-AE82-F92975106C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AAEA9-94C4-4E8A-84E6-4703AA8D64F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421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FICHA DE </a:t>
            </a:r>
            <a:r>
              <a:rPr lang="es-CL"/>
              <a:t>COMPRENSIÓN 21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Repaso de mi comprensión del libro “¿Seguiremos siendo amigos”</a:t>
            </a:r>
          </a:p>
          <a:p>
            <a:r>
              <a:rPr lang="es-CL" dirty="0"/>
              <a:t>4° básico</a:t>
            </a:r>
          </a:p>
          <a:p>
            <a:r>
              <a:rPr lang="es-CL" dirty="0"/>
              <a:t>25-10-2024</a:t>
            </a:r>
          </a:p>
        </p:txBody>
      </p:sp>
    </p:spTree>
    <p:extLst>
      <p:ext uri="{BB962C8B-B14F-4D97-AF65-F5344CB8AC3E}">
        <p14:creationId xmlns:p14="http://schemas.microsoft.com/office/powerpoint/2010/main" val="4030335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17AA0-26EE-7873-559A-95E4BD7B7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r>
              <a:rPr lang="es-CL" dirty="0"/>
              <a:t>Según el libro “Seguiremos siendo amigos” contesta: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0787F2-CD67-6E21-EC9C-03B81A74B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309" y="1120230"/>
            <a:ext cx="11715206" cy="537201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CL" dirty="0"/>
              <a:t>¿Quién es el autor del libro?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¿Quiénes son los personajes principales? Dibújalos.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¿Quién es el protagonista del libro? Descríbelo.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¿Cuál era el problema que se le presenta al protagonista?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¿Dónde se desarrolla la historia? (Ambientes)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Identifica 2 conflictos y soluciones.  (Hecho-consecuencia)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¿Cómo termina el libro? 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¿Te gustó el libro? Argumenta.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Haz una nueva portada al libro. Debes incluir la información que lleva una portada y hacer un dibujo.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¿De qué crees que se tratará el libro “</a:t>
            </a:r>
            <a:r>
              <a:rPr lang="es-CL" dirty="0" err="1"/>
              <a:t>Ambar</a:t>
            </a:r>
            <a:r>
              <a:rPr lang="es-CL" dirty="0"/>
              <a:t> 4° y sin </a:t>
            </a:r>
            <a:r>
              <a:rPr lang="es-CL"/>
              <a:t>su amigo”?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766371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139</Words>
  <Application>Microsoft Office PowerPoint</Application>
  <PresentationFormat>Panorámica</PresentationFormat>
  <Paragraphs>15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FICHA DE COMPRENSIÓN 21</vt:lpstr>
      <vt:lpstr>Según el libro “Seguiremos siendo amigos” contesta: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2024-10-21T19:48:57Z</dcterms:created>
  <dcterms:modified xsi:type="dcterms:W3CDTF">2024-10-24T15:05:06Z</dcterms:modified>
</cp:coreProperties>
</file>