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75DB19-EBBA-2A3F-6D40-454D2A836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F5318D-683D-1A5A-0F25-37C458A98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17E6FC-526D-ED8F-9EDA-2279C3678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D11-D3E9-4FA6-A839-1744EDFF61A7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A064B7-E47A-8D18-E15B-09B650679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8C7423-F556-E295-32C1-CBF433703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E695-F4A2-4302-A720-457393456F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401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BC3D4B-4809-9156-2681-F7F1C8497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796547D-AF1F-4808-F626-CE0C61B947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159E89-6CAA-5BFD-9BF5-0604E4098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D11-D3E9-4FA6-A839-1744EDFF61A7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CBCA02-01F3-57B2-2B58-D274ED486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A85AE0-E6D7-C042-0CC1-C82D3BAD5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E695-F4A2-4302-A720-457393456F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28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10BAF93-B6D9-11DA-9AB9-27C7795D1B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3EB16D-DF79-B227-66F9-F7018E5B5F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7A6ED9-6748-AE3D-1D10-496E527BF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D11-D3E9-4FA6-A839-1744EDFF61A7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13BB15-574B-1BC6-7B34-95479A22E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51D5CF-B53E-A40C-F54F-8B4E8DF8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E695-F4A2-4302-A720-457393456F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54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7D41AD-C306-3B71-3A65-1C3F6F55D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08C671-6171-8E35-A451-4EA60479C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B92737-6891-CBB0-069D-3CA763BC5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D11-D3E9-4FA6-A839-1744EDFF61A7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6FFEE6-CAE1-7659-408D-5CFCA708C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5B93B2-EF75-DB87-0061-F43409686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E695-F4A2-4302-A720-457393456F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652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07AAE8-C31B-8B92-FD2D-526FDA153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7F5697-D6FF-DB47-87AE-76F4424B7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C7B09-55A3-7ECC-6575-E6E9E1B68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D11-D3E9-4FA6-A839-1744EDFF61A7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D53238-8571-62B6-7EE5-82C421C5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6D5429-2E1A-B611-17C0-D2EE4BC69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E695-F4A2-4302-A720-457393456F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7168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4519DF-8523-FF3B-0AFD-71E542D8C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1FA8AF-600A-91BA-CCF8-DB16874169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121A84-56A3-7837-3AFE-D68000260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069EB1-0915-2130-99D3-D501A2642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D11-D3E9-4FA6-A839-1744EDFF61A7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6F8CCF-B097-F42E-CB26-CB9248C4D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91D2B8-B0E5-CE39-45C0-590F693D4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E695-F4A2-4302-A720-457393456F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570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2E9288-2E10-A816-B913-4799317BB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EB1D41-EDB1-5A48-8C4F-DB2461BD8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6653C5-26C3-353A-6236-82AA9B265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B187BC9-DAB6-B31C-44D8-3488F62636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5751348-DA91-E640-C3D4-833FA62F8E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488904B-F9E6-5A8D-BEAE-05E0C1C60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D11-D3E9-4FA6-A839-1744EDFF61A7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5393028-7F5D-331A-9891-8C98A3591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CC46697-A012-2BF0-9825-3591C1514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E695-F4A2-4302-A720-457393456F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7927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CED7EA-5FFE-C8C0-A8B0-58C40E22E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A813B90-3BF9-0F75-D518-6B30495A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D11-D3E9-4FA6-A839-1744EDFF61A7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293455B-6EE0-6280-FB6F-93656023B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31B9D5-5372-E6D3-F829-A68F2AFEA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E695-F4A2-4302-A720-457393456F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428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6547750-9B17-A8CF-37F5-C6A446C68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D11-D3E9-4FA6-A839-1744EDFF61A7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D91E1B2-C04E-EE57-373C-BB29068FC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1447F99-1D76-F0A2-9DD9-42C6D945C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E695-F4A2-4302-A720-457393456F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5029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866B8-E857-9AA5-260A-2A15A9145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BD352D-7882-13AE-6EA7-F4A0A779C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F0487D-EB32-B452-A329-CC5406746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DDC5BB-8153-8496-7116-8F91AB7CC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D11-D3E9-4FA6-A839-1744EDFF61A7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98B64E7-BAB1-FB80-2302-DAC8CF5C2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36020F-A689-D39F-A149-70BCBA16C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E695-F4A2-4302-A720-457393456F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15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8C709A-4810-679D-3DC8-DACF9C58F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3AB3930-2080-5AB1-8149-E06513F125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A19F61-0E64-8F25-5F11-B23510395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B334B5-7A59-AA99-AD45-C817296E6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8D11-D3E9-4FA6-A839-1744EDFF61A7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4DB5CD6-019D-B045-D441-4FBD8ABC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873513-95D5-74C9-63CD-AE91D743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E695-F4A2-4302-A720-457393456F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280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AE8628F-1A25-7495-2C69-561093EF5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A046EF-0F0E-2239-D2B0-D0921F8E4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800F43-2358-7696-22CB-5AF2E98B21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38D11-D3E9-4FA6-A839-1744EDFF61A7}" type="datetimeFigureOut">
              <a:rPr lang="es-CL" smtClean="0"/>
              <a:t>23-09-2024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091027-727F-6240-8654-74BD6B8345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30B8D7-D61C-8423-0B10-BF4338C4F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2E695-F4A2-4302-A720-457393456F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7008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75E104-3C10-953C-3A37-6355F32331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FICHA DE COMPRENSIÓN 25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1A969A-058E-E297-34C0-A30AAA154A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Libro del mes de Septiembre </a:t>
            </a:r>
          </a:p>
          <a:p>
            <a:r>
              <a:rPr lang="es-MX" dirty="0"/>
              <a:t>23-09-2024</a:t>
            </a:r>
          </a:p>
          <a:p>
            <a:r>
              <a:rPr lang="es-MX" dirty="0"/>
              <a:t>3° BÁSICO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0187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92331"/>
          </a:xfrm>
        </p:spPr>
        <p:txBody>
          <a:bodyPr>
            <a:normAutofit fontScale="90000"/>
          </a:bodyPr>
          <a:lstStyle/>
          <a:p>
            <a:r>
              <a:rPr lang="es-CL" dirty="0"/>
              <a:t>CONTESTA LAS SIGUIENTES PREGUNTAS: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8930" y="692330"/>
            <a:ext cx="11336383" cy="511338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¿Cuál es el nombre de tu libro?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¿Quién es su autor?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¿Quién es el o los personajes principales?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¿Cuál es el o los ambientes de tu libro?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¿Cuál es el tema central del libro?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Escoge a un personaje, descríbelo y dibújalo.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¿Qué te pareció el libro? Argumenta.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Dibuja una nueva portada para tu libro.  Debe ser distinta a la que tiene y llevar toda la información que corresponde.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Escribe alguna información o dato que tengas del o la autora de tu libro.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46652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FICHA DE COMPRENSIÓN 25</vt:lpstr>
      <vt:lpstr>CONTESTA LAS SIGUIENTES PREGUNTAS: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2024-09-23T02:12:51Z</dcterms:created>
  <dcterms:modified xsi:type="dcterms:W3CDTF">2024-09-23T16:24:10Z</dcterms:modified>
</cp:coreProperties>
</file>