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8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6E233-F560-7233-FDA6-A9D53AF9D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F5A1D5-9A92-86C7-0F6F-363425EEB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957FBC-2E37-7EFE-2917-12C1DCCA0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7190-A3D2-42E0-B45A-91A1F8A170DD}" type="datetimeFigureOut">
              <a:rPr lang="es-CL" smtClean="0"/>
              <a:t>24-10-2024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57B6C6-9FC3-5204-ADB5-1F92F0B09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39051A-DA16-04EA-92DB-270617CF1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774B-C8BC-4D3F-B882-79B49CD005B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40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EF66B-AFF2-A46C-F0E3-7027A1EB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62AFF2-2490-EE09-10BC-458531612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50E62B-C169-FE36-0172-EDBAE6BB4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7190-A3D2-42E0-B45A-91A1F8A170DD}" type="datetimeFigureOut">
              <a:rPr lang="es-CL" smtClean="0"/>
              <a:t>24-10-2024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D7E1F8-5B6E-2E2D-8383-E513DEBE5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5732F8-F34A-E4C0-547D-BF3788BF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774B-C8BC-4D3F-B882-79B49CD005B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983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D558265-54C9-7B54-D2DD-BC9A8CFE5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2E0611-1D46-4F41-C6BC-F7DEDA647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5A90CF-99C0-FE2C-184F-742B2F3E1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7190-A3D2-42E0-B45A-91A1F8A170DD}" type="datetimeFigureOut">
              <a:rPr lang="es-CL" smtClean="0"/>
              <a:t>24-10-2024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EA03BB-F108-000E-9DEB-9225D6E9F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DFA268-CBCF-FD81-369A-47EB1C5D5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774B-C8BC-4D3F-B882-79B49CD005B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286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17B863-C619-2C82-1284-0FFC01794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17D9C1-4E54-3242-8487-843042054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803D39-D431-7CB6-F03B-9C563E215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7190-A3D2-42E0-B45A-91A1F8A170DD}" type="datetimeFigureOut">
              <a:rPr lang="es-CL" smtClean="0"/>
              <a:t>24-10-2024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B76940-605E-0989-9B51-EC992B7D1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0483DA-C7B4-493E-501D-D90165D2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774B-C8BC-4D3F-B882-79B49CD005B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04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CE509F-1BCA-353C-C1D0-F55A8187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791D79-BCB0-BD06-730D-40419E881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F1EAAF-EAF1-F591-1F06-3FDCA2861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7190-A3D2-42E0-B45A-91A1F8A170DD}" type="datetimeFigureOut">
              <a:rPr lang="es-CL" smtClean="0"/>
              <a:t>24-10-2024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759593-7437-A61E-3B25-F7B07BD12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95C5C9-CD44-1CBF-33B2-55F69583C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774B-C8BC-4D3F-B882-79B49CD005B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31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6C632-90B7-B829-61A5-92463EA2D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F1B334-1469-640A-297A-D8F2276E2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67895B5-FB67-6FDA-A917-574392398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4D8BDC-CAC2-FF3A-D0C5-B8A606DE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7190-A3D2-42E0-B45A-91A1F8A170DD}" type="datetimeFigureOut">
              <a:rPr lang="es-CL" smtClean="0"/>
              <a:t>24-10-2024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46C656-C635-2D29-4E78-0F69986FC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520CA2-2B97-DDAC-5A93-D0860AE8A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774B-C8BC-4D3F-B882-79B49CD005B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963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92CAD9-7D5B-8B22-E841-2EF9DC25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4442A1-0FC4-1FC3-B5ED-D1DFD7288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B12952-7AE8-F332-7992-1404AB27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01DFA5-075C-4A27-3D42-47EF4B816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B4C11A7-F3CD-C7CF-C5EE-2945AE30C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FE9F878-A066-799F-1681-EE0AEFA7C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7190-A3D2-42E0-B45A-91A1F8A170DD}" type="datetimeFigureOut">
              <a:rPr lang="es-CL" smtClean="0"/>
              <a:t>24-10-2024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5DB0F9B-E65C-B48B-0A15-1088CA054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8B730F1-D6EC-FDE6-9D5F-8E9C3077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774B-C8BC-4D3F-B882-79B49CD005B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280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B25857-3B75-0B8E-55E4-B01750AE5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10E8A7F-57D9-25AA-2477-AD06833D0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7190-A3D2-42E0-B45A-91A1F8A170DD}" type="datetimeFigureOut">
              <a:rPr lang="es-CL" smtClean="0"/>
              <a:t>24-10-2024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3AA1E7-CAE6-B947-452E-48161A42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93F10F-97A8-BECD-C133-87C6F0A00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774B-C8BC-4D3F-B882-79B49CD005B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644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2E19CF-4AAC-6C65-F22E-E5CC3ADA3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7190-A3D2-42E0-B45A-91A1F8A170DD}" type="datetimeFigureOut">
              <a:rPr lang="es-CL" smtClean="0"/>
              <a:t>24-10-2024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1FBF1AC-A2F6-7E2C-A2DA-90F6D572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F43E8E-DF81-6C17-36E9-2D51FFCD7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774B-C8BC-4D3F-B882-79B49CD005B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629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F6E70-8816-78FA-C45D-E9EEA203E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0BD9E0-73C1-3770-D360-C7DB112FF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AFF0C3-D9D6-1FBF-0E4A-67DA6CFD5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0F4395-1742-49F4-1825-936D23F53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7190-A3D2-42E0-B45A-91A1F8A170DD}" type="datetimeFigureOut">
              <a:rPr lang="es-CL" smtClean="0"/>
              <a:t>24-10-2024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6E3742-37C0-8C5B-1C2A-13E8BFED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E5AE3D-0A5A-5B8C-AB7A-030ED3C5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774B-C8BC-4D3F-B882-79B49CD005B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598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A9C3E-7536-9F35-5A2F-26974682B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6A76D44-6F41-6F08-7CCE-E21E9BA8F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E54D40D-34C4-9AA9-E09A-F7AFD7E27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367953-C6EB-48D1-14F9-883D23124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7190-A3D2-42E0-B45A-91A1F8A170DD}" type="datetimeFigureOut">
              <a:rPr lang="es-CL" smtClean="0"/>
              <a:t>24-10-2024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7AAA91-5CE3-B1DF-49EB-80A0DCBA9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BA2969-596D-6B9C-B1A9-9BB13F219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774B-C8BC-4D3F-B882-79B49CD005B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24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4A2A0D-1F6C-6BAF-2A4B-47A9A15C6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F79464-2351-EE0B-C208-90D9D0F77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86275B-ADB0-8C62-EEB1-F57A0D58BB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37190-A3D2-42E0-B45A-91A1F8A170DD}" type="datetimeFigureOut">
              <a:rPr lang="es-CL" smtClean="0"/>
              <a:t>24-10-2024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1A4401-8E2C-BBF5-8A9E-3CDF6EEFE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41A17B-47C9-79A7-30FF-3DE739241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9774B-C8BC-4D3F-B882-79B49CD005B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616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F48293-6AA1-35E1-BA19-6A3651EAE3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FICHA DE COMPRENSIÓN 29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12CD63-AE97-EC60-9508-C3BA08F58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644743" cy="1655762"/>
          </a:xfrm>
        </p:spPr>
        <p:txBody>
          <a:bodyPr>
            <a:noAutofit/>
          </a:bodyPr>
          <a:lstStyle/>
          <a:p>
            <a:r>
              <a:rPr lang="es-CL" sz="3200" dirty="0"/>
              <a:t>RECONOZCO Y COMPRENDO UN ARTICULO INFORMATIVO</a:t>
            </a:r>
          </a:p>
          <a:p>
            <a:r>
              <a:rPr lang="es-CL" sz="3200" dirty="0"/>
              <a:t>3° BÁSICO</a:t>
            </a:r>
          </a:p>
          <a:p>
            <a:r>
              <a:rPr lang="es-CL" sz="3200" dirty="0"/>
              <a:t>23-10-2024</a:t>
            </a:r>
          </a:p>
        </p:txBody>
      </p:sp>
    </p:spTree>
    <p:extLst>
      <p:ext uri="{BB962C8B-B14F-4D97-AF65-F5344CB8AC3E}">
        <p14:creationId xmlns:p14="http://schemas.microsoft.com/office/powerpoint/2010/main" val="104107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60B86-90CA-5523-60A5-AA7441E1D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0628"/>
          </a:xfrm>
        </p:spPr>
        <p:txBody>
          <a:bodyPr>
            <a:normAutofit/>
          </a:bodyPr>
          <a:lstStyle/>
          <a:p>
            <a:r>
              <a:rPr lang="es-CL" dirty="0"/>
              <a:t>Leamos el siguiente Artículo informativo: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80EB333-DCCC-F451-E149-B8043D5606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50" t="33582" r="4072" b="47546"/>
          <a:stretch/>
        </p:blipFill>
        <p:spPr bwMode="auto">
          <a:xfrm>
            <a:off x="5702538" y="3971500"/>
            <a:ext cx="6134345" cy="23610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80EB333-DCCC-F451-E149-B8043D5606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9" t="9066" r="54729" b="67477"/>
          <a:stretch/>
        </p:blipFill>
        <p:spPr bwMode="auto">
          <a:xfrm>
            <a:off x="245659" y="750627"/>
            <a:ext cx="5186150" cy="27106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80EB333-DCCC-F451-E149-B8043D5606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4" t="32318" r="54913" b="34877"/>
          <a:stretch/>
        </p:blipFill>
        <p:spPr bwMode="auto">
          <a:xfrm>
            <a:off x="245659" y="3439236"/>
            <a:ext cx="5063319" cy="3425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0EB333-DCCC-F451-E149-B8043D5606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50" t="11152" r="5575" b="66625"/>
          <a:stretch/>
        </p:blipFill>
        <p:spPr bwMode="auto">
          <a:xfrm>
            <a:off x="5948011" y="1034408"/>
            <a:ext cx="5727786" cy="2653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247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47B13-E77F-78CA-956A-CE3FF1B08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81037"/>
          </a:xfrm>
        </p:spPr>
        <p:txBody>
          <a:bodyPr>
            <a:normAutofit fontScale="90000"/>
          </a:bodyPr>
          <a:lstStyle/>
          <a:p>
            <a:r>
              <a:rPr lang="es-CL" dirty="0"/>
              <a:t>Contesta.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1136062-346B-B75D-6065-BD05B8ADF66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9230" y="681037"/>
          <a:ext cx="10515600" cy="48191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662000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5348991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>
                          <a:effectLst/>
                        </a:rPr>
                        <a:t>A.- De acuerdo a su tipo de alimentación , los osos polares:</a:t>
                      </a:r>
                      <a:endParaRPr lang="es-CL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ES" sz="2000" dirty="0">
                          <a:effectLst/>
                        </a:rPr>
                        <a:t>Comen de preferencia raíces y frutas.</a:t>
                      </a:r>
                      <a:endParaRPr lang="es-CL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ES" sz="2000" dirty="0">
                          <a:effectLst/>
                        </a:rPr>
                        <a:t>Comen la carne de las presas que cazan.</a:t>
                      </a:r>
                      <a:endParaRPr lang="es-CL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ES" sz="2000" dirty="0">
                          <a:effectLst/>
                        </a:rPr>
                        <a:t>Consumen la grasa acumulada en el mar.</a:t>
                      </a:r>
                      <a:endParaRPr lang="es-CL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S" sz="2000" dirty="0">
                          <a:effectLst/>
                        </a:rPr>
                        <a:t>Se alimentan de desechos que dejan los lobos.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>
                          <a:effectLst/>
                        </a:rPr>
                        <a:t>B.- ¿Qué hace la osa cuando está esperando cachorros?</a:t>
                      </a:r>
                      <a:endParaRPr lang="es-CL" sz="2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ES" sz="2000">
                          <a:effectLst/>
                        </a:rPr>
                        <a:t>Se alimenta de leche.</a:t>
                      </a:r>
                      <a:endParaRPr lang="es-CL" sz="2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ES" sz="2000">
                          <a:effectLst/>
                        </a:rPr>
                        <a:t>Se va a nadar en el mar.</a:t>
                      </a:r>
                      <a:endParaRPr lang="es-CL" sz="2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ES" sz="2000">
                          <a:effectLst/>
                        </a:rPr>
                        <a:t>Hiberna junto a otros osos.</a:t>
                      </a:r>
                      <a:endParaRPr lang="es-CL" sz="2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S" sz="2000">
                          <a:effectLst/>
                        </a:rPr>
                        <a:t>Busca un refugio en el hielo.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783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>
                          <a:effectLst/>
                        </a:rPr>
                        <a:t>C.- Los osos polares acumulan grasa debajo de la piel en verano para:</a:t>
                      </a:r>
                      <a:endParaRPr lang="es-CL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ES" sz="2000" dirty="0">
                          <a:effectLst/>
                        </a:rPr>
                        <a:t>Guardar energía para el invierno.</a:t>
                      </a:r>
                      <a:endParaRPr lang="es-CL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ES" sz="2000" dirty="0">
                          <a:effectLst/>
                        </a:rPr>
                        <a:t>Poder flotar en las aguas heladas.</a:t>
                      </a:r>
                      <a:endParaRPr lang="es-CL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ES" sz="2000" dirty="0">
                          <a:effectLst/>
                        </a:rPr>
                        <a:t>Atraer a las personas que quieren cazar.</a:t>
                      </a:r>
                      <a:endParaRPr lang="es-CL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S" sz="2000" dirty="0">
                          <a:effectLst/>
                        </a:rPr>
                        <a:t>Lograr descansar durante la época de frio.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>
                          <a:effectLst/>
                        </a:rPr>
                        <a:t>D.- ¿Cuál es el propósito de este texto?</a:t>
                      </a:r>
                      <a:endParaRPr lang="es-CL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ES" sz="2000" dirty="0">
                          <a:effectLst/>
                        </a:rPr>
                        <a:t>Expresar los problemas de los osos polares.</a:t>
                      </a:r>
                      <a:endParaRPr lang="es-CL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ES" sz="2000" dirty="0">
                          <a:effectLst/>
                        </a:rPr>
                        <a:t>Exponer información sobre los osos polares.</a:t>
                      </a:r>
                      <a:endParaRPr lang="es-CL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es-ES" sz="2000" dirty="0">
                          <a:effectLst/>
                        </a:rPr>
                        <a:t>Dar a conocer la historia  de los osos polares.</a:t>
                      </a:r>
                      <a:endParaRPr lang="es-CL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S" sz="2000" dirty="0">
                          <a:effectLst/>
                        </a:rPr>
                        <a:t>Opinar sobre los peligros de los osos polares.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1798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04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B1D5F1-5FD2-A7A5-7E4D-470EEBF05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95049"/>
          </a:xfrm>
        </p:spPr>
        <p:txBody>
          <a:bodyPr/>
          <a:lstStyle/>
          <a:p>
            <a:r>
              <a:rPr lang="es-CL" dirty="0"/>
              <a:t>Completa: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143D7B-02FF-5C74-B089-0C54F8FB9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174" t="24722" r="29348" b="7806"/>
          <a:stretch/>
        </p:blipFill>
        <p:spPr>
          <a:xfrm>
            <a:off x="2398642" y="0"/>
            <a:ext cx="8574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429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198</Words>
  <Application>Microsoft Office PowerPoint</Application>
  <PresentationFormat>Panorámica</PresentationFormat>
  <Paragraphs>27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Tema de Office</vt:lpstr>
      <vt:lpstr>FICHA DE COMPRENSIÓN 29</vt:lpstr>
      <vt:lpstr>Leamos el siguiente Artículo informativo:</vt:lpstr>
      <vt:lpstr>Contesta.</vt:lpstr>
      <vt:lpstr>Completa: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 Tobar</dc:creator>
  <cp:lastModifiedBy>pablo espinosa perez</cp:lastModifiedBy>
  <cp:revision>1</cp:revision>
  <dcterms:created xsi:type="dcterms:W3CDTF">2024-10-21T19:02:54Z</dcterms:created>
  <dcterms:modified xsi:type="dcterms:W3CDTF">2024-10-24T14:55:09Z</dcterms:modified>
</cp:coreProperties>
</file>