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6CDC49-54A1-8E48-B930-C0291849B0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2DCE63D-B167-3AC1-B4F2-06F10E9B09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38CFD2-A15C-2478-BCDB-00D4FA663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A2F0A-A997-4320-A4DB-7125FCEA8B02}" type="datetimeFigureOut">
              <a:rPr lang="es-CL" smtClean="0"/>
              <a:t>25-10-2024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FECB5E-61A9-A05F-4099-94FA8348C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3B342D1-6C07-C217-DB79-A61BF500C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BB33-2287-4A80-8F1C-0E8A241BF0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0730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D8E7CA-A54A-F60F-99E3-B14E6142E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64F9E71-EA46-0A9D-EB30-8949F241DF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B6B5E1-CF23-BDD5-1EF3-93E4CF57C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A2F0A-A997-4320-A4DB-7125FCEA8B02}" type="datetimeFigureOut">
              <a:rPr lang="es-CL" smtClean="0"/>
              <a:t>25-10-2024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C35B19-4661-8E7C-F18B-32D2F80C2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4738730-4B76-2170-FE80-BBDDA81B7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BB33-2287-4A80-8F1C-0E8A241BF0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9768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42E93B0-FFD4-62B2-C1FE-A4B619E976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73E4CC9-2338-C40E-19F2-1EF7681BDE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D40C850-3F00-B77F-A603-24B8389E0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A2F0A-A997-4320-A4DB-7125FCEA8B02}" type="datetimeFigureOut">
              <a:rPr lang="es-CL" smtClean="0"/>
              <a:t>25-10-2024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38AC58-5CF3-6B44-D3CC-491AF3462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67DA89-E987-E393-3DF3-452F3A72A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BB33-2287-4A80-8F1C-0E8A241BF0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8249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A7E129-9B64-EFA9-CEFB-5D199B53E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00741E-A54F-FF0E-5D1A-9D0E8517C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A45EA5-E838-5439-FF83-250FD8A8F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A2F0A-A997-4320-A4DB-7125FCEA8B02}" type="datetimeFigureOut">
              <a:rPr lang="es-CL" smtClean="0"/>
              <a:t>25-10-2024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6846FF-57AE-D9FF-8B34-AF1988D59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1B4F6A-C700-77EC-CDFE-E1C40C6E8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BB33-2287-4A80-8F1C-0E8A241BF0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0277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E9C629-88DA-4885-4EF5-FFB2C5BA2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366B666-8EE6-2BD4-107E-591051E21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3CA428-D0D2-9F43-CB89-CFB020E99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A2F0A-A997-4320-A4DB-7125FCEA8B02}" type="datetimeFigureOut">
              <a:rPr lang="es-CL" smtClean="0"/>
              <a:t>25-10-2024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7E75F3-356B-BD25-1B76-8E73F36A3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1805CD-E4BA-93C6-C431-9BE047D46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BB33-2287-4A80-8F1C-0E8A241BF0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5946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52758A-CDFB-C024-229C-746DF32FF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6EA977-1987-10A5-475A-3A8C3A5928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F9C5C4A-6F1C-A4F7-D6CC-9AA27369BB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FCA591F-D66F-E0FB-874D-E60A7A54A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A2F0A-A997-4320-A4DB-7125FCEA8B02}" type="datetimeFigureOut">
              <a:rPr lang="es-CL" smtClean="0"/>
              <a:t>25-10-2024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E0CEDB4-A513-4EF5-D2E1-C067406F7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B5F0C3F-FC8F-28F6-165F-907688C58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BB33-2287-4A80-8F1C-0E8A241BF0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0093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AB1470-FCDC-29C9-F1D4-F63418A79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08D27C5-EC3B-BA7A-83B7-B6017D45DB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983B4ED-FEAC-9525-C2FA-232B284407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58FA312-083E-4EAE-4B13-53E4EE5727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5D0D2C6-6D92-9C0F-F0E1-3526C10E3B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33DBB9E-7B81-D46B-16C9-0CA575A76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A2F0A-A997-4320-A4DB-7125FCEA8B02}" type="datetimeFigureOut">
              <a:rPr lang="es-CL" smtClean="0"/>
              <a:t>25-10-2024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DC0564A-14D6-7A8E-964B-417D291AE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5637376-E160-3348-B890-59D88AD6E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BB33-2287-4A80-8F1C-0E8A241BF0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2252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16E504-5179-65BB-7C5B-D328BB22A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4B852C7-4C47-993F-3DED-5BB35FBF3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A2F0A-A997-4320-A4DB-7125FCEA8B02}" type="datetimeFigureOut">
              <a:rPr lang="es-CL" smtClean="0"/>
              <a:t>25-10-2024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672B7A1-6929-4A8C-F9DD-984A19BF6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03123C7-9EE8-85AA-F095-4E81E4C5B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BB33-2287-4A80-8F1C-0E8A241BF0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1131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A979111-7B18-892E-9477-70EE99E3C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A2F0A-A997-4320-A4DB-7125FCEA8B02}" type="datetimeFigureOut">
              <a:rPr lang="es-CL" smtClean="0"/>
              <a:t>25-10-2024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41B17B5-064E-033E-DDD1-FA5D0567C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19C185C-7CEC-4A56-08D0-D21CCE1B1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BB33-2287-4A80-8F1C-0E8A241BF0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9524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0BDE72-4846-0995-08DB-F06974CB7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9A0A80-05F0-AE3F-D755-0A10C20BE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0E9ADB2-4726-68DC-C3A4-7647FD3B54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B8CC28F-0C31-0F2E-B46E-89AE761A7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A2F0A-A997-4320-A4DB-7125FCEA8B02}" type="datetimeFigureOut">
              <a:rPr lang="es-CL" smtClean="0"/>
              <a:t>25-10-2024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1BE6931-6AA3-4742-CE9A-68C18982F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E2707F7-8A5A-5A04-023D-295FBDB36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BB33-2287-4A80-8F1C-0E8A241BF0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2951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40075C-6013-5D16-3369-C60E90B64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F130AD5-746F-F8D1-F74B-2F435B7F3F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7FD1979-40BB-29B0-70F6-137F9BF405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7FB9122-1763-C2D1-8383-ABD21170B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A2F0A-A997-4320-A4DB-7125FCEA8B02}" type="datetimeFigureOut">
              <a:rPr lang="es-CL" smtClean="0"/>
              <a:t>25-10-2024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5B7F171-2095-1910-8B1D-608CF5585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C1557A-3FF7-AC33-0556-1591E0B87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BB33-2287-4A80-8F1C-0E8A241BF0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9884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D11BD73-30BC-CBE6-C59F-38AE5BF47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16C75AF-4FA7-574B-D8AE-5623A6B5EF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5EBF4B-CD04-2D51-E96F-5296BA6FA5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A2F0A-A997-4320-A4DB-7125FCEA8B02}" type="datetimeFigureOut">
              <a:rPr lang="es-CL" smtClean="0"/>
              <a:t>25-10-2024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A2C84A-ECBA-E8FB-850D-2E9072C98D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1142D5-5FFD-1B65-53EC-2C9B068682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6BB33-2287-4A80-8F1C-0E8A241BF0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419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FICHA DE COMPRENSIÓN 30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Repaso de mi comprensión del libro “Para que no me olvides”</a:t>
            </a:r>
          </a:p>
          <a:p>
            <a:r>
              <a:rPr lang="es-CL" dirty="0"/>
              <a:t>3° básico</a:t>
            </a:r>
          </a:p>
          <a:p>
            <a:r>
              <a:rPr lang="es-CL" dirty="0"/>
              <a:t>28-10-2024</a:t>
            </a:r>
          </a:p>
        </p:txBody>
      </p:sp>
    </p:spTree>
    <p:extLst>
      <p:ext uri="{BB962C8B-B14F-4D97-AF65-F5344CB8AC3E}">
        <p14:creationId xmlns:p14="http://schemas.microsoft.com/office/powerpoint/2010/main" val="2422889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17AA0-26EE-7873-559A-95E4BD7B7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es-CL" dirty="0"/>
              <a:t>Según el libro “Para que no me olvides” contesta: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0787F2-CD67-6E21-EC9C-03B81A74B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309" y="1120230"/>
            <a:ext cx="11715206" cy="537201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CL" dirty="0"/>
              <a:t>¿Quién es el autor del libro?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¿Quiénes son los personajes principales? Dibújalos.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¿Quién es el protagonista del libro? Descríbelo.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¿Cuál era el problema que se le presenta al protagonista?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¿Dónde se desarrolla la historia? (Ambientes)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Identifica un conflictos y solución.  (Hecho-consecuencia)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¿Te gustó el libro? Argumenta.</a:t>
            </a:r>
          </a:p>
          <a:p>
            <a:pPr marL="514350" indent="-514350">
              <a:buFont typeface="+mj-lt"/>
              <a:buAutoNum type="arabicPeriod"/>
            </a:pPr>
            <a:r>
              <a:rPr lang="es-CL"/>
              <a:t>¿</a:t>
            </a:r>
            <a:r>
              <a:rPr lang="es-CL" dirty="0"/>
              <a:t>Qué crees que paso con Nahuel después que su abuelita ya no estaba?</a:t>
            </a:r>
          </a:p>
        </p:txBody>
      </p:sp>
    </p:spTree>
    <p:extLst>
      <p:ext uri="{BB962C8B-B14F-4D97-AF65-F5344CB8AC3E}">
        <p14:creationId xmlns:p14="http://schemas.microsoft.com/office/powerpoint/2010/main" val="15721934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114</Words>
  <Application>Microsoft Office PowerPoint</Application>
  <PresentationFormat>Panorámica</PresentationFormat>
  <Paragraphs>13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FICHA DE COMPRENSIÓN 30</vt:lpstr>
      <vt:lpstr>Según el libro “Para que no me olvides” contesta: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2024-10-24T20:55:17Z</dcterms:created>
  <dcterms:modified xsi:type="dcterms:W3CDTF">2024-10-25T14:06:34Z</dcterms:modified>
</cp:coreProperties>
</file>