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CEDCF5-2001-BF47-1E77-C47D416EF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300F47-A388-E496-6B43-36999EB85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775279-BC1F-13D8-DA6E-5F58CF1CA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459272-3DDF-F468-F930-B14396739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613210-1FBA-7D3C-7136-091D17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50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9A437-AEF0-016D-03D0-5C37445E2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30A5B2-D55B-41AA-30F3-050E514B5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6F8A5F-044F-1BE1-07B7-9157A9839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890F48-BC28-B58E-EF9E-68D339C8C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564A40-F6ED-3420-DA8F-7099255D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29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4A5679-5AEE-5A24-9AF5-29E7D6186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BEBA25-9EA3-76E5-E920-FAF903BE9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46D988-D9CC-D124-7DC1-38E5B4A34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C6595-D638-9C3C-3767-C344CF42F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296DE6-2C58-FBBC-043F-BA6CE8054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381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FA8D2-4AE6-DF36-A66F-3B542708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4B938F-B513-0F64-AB21-FF8E9DFD0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8B83D6-98B0-50E4-A469-18FC2D740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CC6F4C-57A3-C420-7B2E-EDB2196F3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D7CCB2-8316-FA81-8231-7274EDDE9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317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2EB5D4-C9B2-193C-25B6-5B73E430E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286BEF-F3CF-8304-A450-8BAAE2B96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E2F8EA-60DB-8DF4-4D14-EB6FD2672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E41CCD-B840-B7EC-9591-4B0E227A1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2FABE1-4E0C-822A-EFA8-289B3EBA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201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6C3ED1-2299-4067-EA51-7FA61776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667C2D-37C3-AE7D-77AD-9C9C7FFA1E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EE69AE-6B9E-246C-CF06-55C1610D0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80BD91-F8CD-0387-AD41-A4ED89800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BAFA11-AD6B-0F65-EBE2-2F3744442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CE2DB0-0D66-1898-8182-0C2E5EBB2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20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47551C-5D47-8279-485C-98CB37BDE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5D6B41-CCEA-BEEC-4599-81CE49B43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74BEA8-0678-4E56-F026-E877B73C3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8243243-38A3-C07F-53E9-B94CB216C5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56E986-AA91-4E77-2B32-BC59E3B27B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3C2C822-9B5A-84C8-F46C-45A4B92C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D97C44-17BD-9596-17F1-310DDA9C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CDCAA5-72DE-D322-055C-CA4DF0A40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087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B6C16-EFB9-DB28-61FB-D0FA72651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B932B4-3BF1-57DE-93B4-DA966FE69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F2A73C-0BC6-284A-6155-2C6314C8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AE5D47-89E8-2DD7-385A-7A2E3A41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424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C061E9-018C-D0C6-3945-92735C55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85D3741-1F8D-B698-7C65-062FE7812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F734F6E-5909-BF81-1B55-C6CBD432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53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2BE3B-254B-74DF-A8EC-4DB3AAFD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6C8FA6-1DDB-7331-AA3B-0CA7F04EB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212BC3-CEEB-1981-5D6D-D6306DC60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E8A9BC-987C-E3A3-73E4-92C16FEF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60818A-ED41-BCE7-4084-D864A3CAD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E96307-FA23-CCE0-89F1-39950F42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591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AB3B38-6E80-7134-9094-E5A946E39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82E5EC-4BA4-24A6-4379-A2EF97ADB1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35ECB5-F99D-BD88-F3C5-9F97E3879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77B509-E052-D2CC-3B79-4C5F7047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012846-4757-5412-FEFF-AF51CB336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382B14-26C6-90CC-3F1D-9CC397C3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361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E48175-A0A3-6CD5-E0F5-225CEA5C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D9B1BF-561A-3231-5870-A27C4FC6C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90937D-2C20-CD53-3D77-64F14118C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799E8-9D0F-497E-BFF5-77804EE6F0C5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747CE2-F8F9-A61C-B0ED-3328E993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F2A972-2EEE-5BE4-5A3F-43911C00D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5777F-95E5-46CB-895A-7AB7C981F3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19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FDC37-9EB0-552E-5986-F18B9523AA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</a:t>
            </a:r>
            <a:r>
              <a:rPr lang="es-CL"/>
              <a:t>RETROALIMENTACIÓN 7.1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7AA0FC-C5BB-A662-606E-4070806326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IDENTIFICO AL PERSONAJE PRINCIPAL DE MI LIBRO</a:t>
            </a:r>
          </a:p>
          <a:p>
            <a:r>
              <a:rPr lang="es-CL" dirty="0"/>
              <a:t>26-09-2024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55242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48457" cy="1325563"/>
          </a:xfrm>
        </p:spPr>
        <p:txBody>
          <a:bodyPr/>
          <a:lstStyle/>
          <a:p>
            <a:r>
              <a:rPr lang="es-CL" dirty="0"/>
              <a:t>Completa el siguiente cuadro de los diferentes textos.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93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05790280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2649755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42920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TEXTO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PROPÓSITO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CARACTERÍSTICAS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403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MITOS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713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POEMAS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915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HISTORIETAS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61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35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61946-94BB-0872-3EF7-55CE696CD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¿Recuerdas cómo era el personaje principal de tu libro?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8E946E-78F5-276F-DCDF-1353553CF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Escribe en tu cuaderno el nombre del personaje principal y sus características.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Dibújalo en la silueta de la hoja, con todos los detalles que recuerdes.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Luego recortado y pégalo en un palo de brocheta y tendrás un títere de tu personaje.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025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86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FICHA DE RETROALIMENTACIÓN 7.1</vt:lpstr>
      <vt:lpstr>Completa el siguiente cuadro de los diferentes textos. </vt:lpstr>
      <vt:lpstr>¿Recuerdas cómo era el personaje principal de tu libro?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2024-09-26T11:20:14Z</dcterms:created>
  <dcterms:modified xsi:type="dcterms:W3CDTF">2024-09-26T16:41:21Z</dcterms:modified>
</cp:coreProperties>
</file>