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7B646-8B10-2C6B-3C32-BD9045C9A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B3BFC6-B6E2-359F-3771-B45B51045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BAAE69-8D8E-DC8D-AE26-621ECA9E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F467B1-1F36-0B29-53DA-ED622BF8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41999-FB4F-D453-B9EE-3AA1C71D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771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A01CF-A308-FEF2-CF18-CF1309C8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AE92FC-B1D7-51EB-0A52-F0A415485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42446A-56C0-F514-4544-519344E45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56585-9293-601F-7B29-3CE70F18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387766-9316-872B-6C26-E3E176A4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299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88CDD2-CA2A-3603-6FC8-ABDB8BEA0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A493CB-5FE1-3CF1-62EE-6C8B211DD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B8F160-9EE6-A3F2-7926-74E29DD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1468D3-C269-DD28-3767-BEBD71CB4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054D2-81FE-C41D-DC76-08FCD000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064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55412-741B-4E3C-3618-FE975613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320826-B185-FE20-7485-4B92FF4CF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600CC0-91BA-124D-7D89-EA5BC8D0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1E486-ECA7-BBAA-721B-206154C3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4D2908-4226-4CDC-D1AD-4E0C9C2CF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2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C140B-1424-00BA-9B28-4B743919D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F006FF-7616-C41E-1BC1-9F95A20A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48A88-3BBB-790A-BEFB-B1FC1E32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FC1CA9-C492-368D-EB05-9B5A6C31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90E716-6439-791E-F695-76643AA3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24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7A1AA-D148-16AD-7E74-74F18FD7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C43596-9399-7FF5-18BD-2002499D6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F53183-D567-AF9D-EA60-1DEFDC3AC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4648B2-5FEE-566D-9BA5-D1AE1E296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6CCB44-7C6A-D8CA-A6EF-49033475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039C27-9165-8D0C-5AE6-6BA0E85E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80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008F-3783-A06C-CB9C-F478FE1DC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94EAB1-D4EF-473F-8F8A-3BBE92B7D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B642C4-2C74-4562-E1B3-121044190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3E8E15-172D-BDC8-70EB-9627442D0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2AA88B-5BE2-5BBB-F0BA-5ACBB6173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BF72543-B373-9A52-797B-ECADEE6C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83C1AB-F07C-C2C0-ED70-CAEEB66A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246D50-E3F7-5A55-B29E-393ED6DD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882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AA965-0845-9A27-DE52-1E1D2E895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DF7DE0-C0F0-C516-72C0-C0C04E35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C14BB9-6FCC-68E6-305D-7C98BDB3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716B3D-F111-04BA-4856-380733EB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10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0CCA2E-90F4-EDDF-8FBC-EC6244F5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C4F7CA-D1A5-E2F6-3A44-3D56ECEE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5EE4C5-CC1B-5EC2-6FAF-6EC38B4B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F44AE-A9F3-99BA-B464-561D04E33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BF1353-285F-0480-E9AE-3862AFEA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4DC8B8-CFBD-7A2A-1039-6C8A3C35E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814CBC-A431-3D5C-D263-AD3D731F7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AA9B3F-7119-C95E-7D5C-9445B939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65ACA6-1AAA-B055-AB98-FEDD42CC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75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D0639-1847-A290-DED9-0ECD7222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E43B23-DD03-8330-CB40-DCB5FFAE4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82944B-96CA-7494-62D2-ABD6A3D91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C2C12C-2DFA-DCB6-039C-CC260FD1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56407-2C0A-6666-07C9-791EA592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C942D5-FDC0-D4AB-D803-348375ED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90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37A95B-572F-6C55-07CA-D521497D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75753B-CE82-676E-B641-1C62FCCAD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9645C-B116-42C4-2CD1-5C22E8863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ED40E-CB34-4531-B430-81568AA3250D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F7B1E-F70B-A594-8AEB-4E7A7B00E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EAE1A0-83E6-4276-5755-691983306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2A48-8DF9-463E-9A5A-1FB57DC30D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718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FDC37-9EB0-552E-5986-F18B9523A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7.2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7AA0FC-C5BB-A662-606E-407080632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AL PERSONAJE PRINCIPAL DE MI LIBRO</a:t>
            </a:r>
          </a:p>
          <a:p>
            <a:r>
              <a:rPr lang="es-CL" dirty="0"/>
              <a:t>27-09-2024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5524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61946-94BB-0872-3EF7-55CE696C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¿Recuerdas cómo el ambiente principal de tu libro?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E946E-78F5-276F-DCDF-1353553C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 el ambiente principal y sus características.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en la hoja de block dibújalo y representa tu parte del libro.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25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7.2</vt:lpstr>
      <vt:lpstr>¿Recuerdas cómo el ambiente principal de tu libro?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2024-09-26T15:38:09Z</dcterms:created>
  <dcterms:modified xsi:type="dcterms:W3CDTF">2024-09-26T16:41:02Z</dcterms:modified>
</cp:coreProperties>
</file>