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EFD4B-E054-2360-884A-0735F85CF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9543F9-DEED-62ED-C2F4-F8F89329F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C683E-8B81-C8DC-AEE3-FB57546C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7A667D-C415-1FCF-666B-108285078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240444-9F6B-1AF5-1227-5583C79A1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21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C0FF1-18E8-3AF7-BB18-BC791371B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64339B-A3CB-D983-5ABB-AB7D5B95F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0CCD9A-C1B6-70FC-29FC-C9258A45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2AEDFA-0563-FE6B-FDE8-294DDFD0F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C69AE7-26A1-8208-542C-534FAFAE9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036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D21CBA-FD1E-E7D5-0BD0-BA3EA92E3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ADA384-49AC-E8A7-C725-97B313610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384AE-8A70-C84C-D045-CE0495E6E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F82DD3-A6F7-76BF-1BC8-E5641AB44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C6DC1-C1DD-4883-26B1-4EC50BD5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31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0881A-A282-26F0-2339-3541AC7E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01F873-8C48-3056-F04C-0C802B103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9461F0-B4CE-698A-CF5D-BE2FF49F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A860B-9FDA-3148-4753-F5B1949A4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44E40F-CF23-64F5-5428-2F8FF6ED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743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F0880-A4C7-DDFF-C6F2-E460E615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923403-15D5-0D6D-5006-42AB415C1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F990A3-7D97-41B7-CFB0-541236A5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F74487-8FDF-CA08-A24E-26FDC7AA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414B8-DEFF-8AB6-51C2-DCF555DF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99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EC0B9-D643-2C2F-3D0B-3E4D30174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C60CD8-828C-8F81-CE53-768180949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7C7F69-E670-9BF6-ECEC-8AAB105FB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66D547-23F1-56B1-EFAE-DEE35473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911DA7-0633-37DE-3D96-D16216263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330FD3-F30B-F897-E785-45EE3D5B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143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91F6-DAEF-8E1D-0158-382C5890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A5025E-3854-8ED5-DDE2-E8884FA2F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9C2BDC-D878-4A1C-51C3-0FC3A24C7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A43C59-8240-5A6D-9553-D0F1B0E9B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1A878E-C321-6B10-4D7E-55B8F70E1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A3F8AE2-3836-0108-DA2B-30D28F299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7EF7FDE-5B75-5383-B0C3-5C4DAFD1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D06AFA-D024-F5C1-122F-78FC1729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756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E48AF-F9F5-FA77-32E1-288E1274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1A3AD3-7557-7447-7550-C1F0B638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D14B73-2B61-6A57-55EB-B88DAAB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3E4959-E5A8-A9D0-579E-AF147191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28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9E1F71-FA46-845B-DAAD-7783C7F2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5BCEF5-9442-976E-D87B-E49B8A7C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CF0678D-F027-22A2-6470-047F8B62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01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34E37-9480-7851-F19A-7CBF30ED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0D5C0E-3089-F25D-72F6-86003CE41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38B3B8-6371-8A40-CF7D-3690CC814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A49A08-53FA-89E2-21B9-57D8722A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61003A-BF7C-7504-12B5-77DA4744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2FFD28-744B-ACA1-CCAC-C7025538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00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115D9-0A0C-7863-DFC9-7A9CB951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638D69-F6C3-CDB0-B815-E916DEB8DB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C4CDEA-1C50-E639-E60A-1991FDC4B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3AAE39-401B-AD61-4C1A-F48D89DED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4CD0B6-0D3D-DFC0-F1BC-155AFC8B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F351CA-8D9C-9463-B7E9-A0C0B115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3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C42595-D843-6AD5-1ABB-C8AFB12C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EFFD08-6212-070E-E044-BA04B9403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61EAA-A9E5-A2B8-6659-D0BBC3222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EA2F-3B1A-44BA-8FAC-BA6BACC991CA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3A04C4-B0AE-61AB-EDDB-1F5863F5C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7E1BED-14DC-D01F-B89B-F15D49C61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7E8D-141E-4C51-A2D9-8CB5999FD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68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FDC37-9EB0-552E-5986-F18B9523A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RETROALIMENTACIÓN 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7AA0FC-C5BB-A662-606E-407080632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AL PERSONAJE PRINCIPAL DE MI LIBRO</a:t>
            </a:r>
          </a:p>
          <a:p>
            <a:r>
              <a:rPr lang="es-CL"/>
              <a:t>25-09-2024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6443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79D5C1-C49D-0915-0348-A048DC4A4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239" y="231929"/>
            <a:ext cx="10515600" cy="612775"/>
          </a:xfrm>
        </p:spPr>
        <p:txBody>
          <a:bodyPr>
            <a:normAutofit fontScale="77500" lnSpcReduction="20000"/>
          </a:bodyPr>
          <a:lstStyle/>
          <a:p>
            <a:r>
              <a:rPr lang="es-CL" dirty="0"/>
              <a:t>Completa el cuadro identificando conflicto (problema) y la solución (consecuencia).</a:t>
            </a:r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BAEAD2B2-58CA-CDD0-9DC7-75740AD5A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17831"/>
              </p:ext>
            </p:extLst>
          </p:nvPr>
        </p:nvGraphicFramePr>
        <p:xfrm>
          <a:off x="726905" y="964095"/>
          <a:ext cx="9576906" cy="48214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8453">
                  <a:extLst>
                    <a:ext uri="{9D8B030D-6E8A-4147-A177-3AD203B41FA5}">
                      <a16:colId xmlns:a16="http://schemas.microsoft.com/office/drawing/2014/main" val="112824554"/>
                    </a:ext>
                  </a:extLst>
                </a:gridCol>
                <a:gridCol w="4788453">
                  <a:extLst>
                    <a:ext uri="{9D8B030D-6E8A-4147-A177-3AD203B41FA5}">
                      <a16:colId xmlns:a16="http://schemas.microsoft.com/office/drawing/2014/main" val="1306187172"/>
                    </a:ext>
                  </a:extLst>
                </a:gridCol>
              </a:tblGrid>
              <a:tr h="832161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CONFLICTO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SOLUCIÓN</a:t>
                      </a:r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057471"/>
                  </a:ext>
                </a:extLst>
              </a:tr>
              <a:tr h="199465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252020"/>
                  </a:ext>
                </a:extLst>
              </a:tr>
              <a:tr h="199465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393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67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61946-94BB-0872-3EF7-55CE696C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¿Recuerdas cómo era el personaje principal de tu libro?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E946E-78F5-276F-DCDF-1353553C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Escribe en tu cuaderno el nombre del personaje principal y sus características.</a:t>
            </a:r>
          </a:p>
          <a:p>
            <a:r>
              <a:rPr lang="es-CL" dirty="0"/>
              <a:t>Dibújalo en la hoja, con todos los detalles que recuerdes.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5353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67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RETROALIMENTACIÓN 7</vt:lpstr>
      <vt:lpstr>Presentación de PowerPoint</vt:lpstr>
      <vt:lpstr>¿Recuerdas cómo era el personaje principal de tu libro?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2024-09-24T01:53:52Z</dcterms:created>
  <dcterms:modified xsi:type="dcterms:W3CDTF">2024-09-26T16:49:39Z</dcterms:modified>
</cp:coreProperties>
</file>