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2B81C-7B15-3066-AE73-09F4A7896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DF3A27-C742-2AF2-1628-7503B97B9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5438F5-D6E4-A42B-2B41-C95975CC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C031FC-3600-ACF9-D21F-2D5600C9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2B27A6-FD2B-3F48-4A7A-40B95DC45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53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27A02-3DB5-1C3F-898D-06654BDF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6E2D05-C4BA-19D3-7B1D-FF8B62279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D9C494-A70B-A50A-9AB8-EB674AA2E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C71B13-4305-33CE-B557-A851B497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445C90-DE8D-A33F-E761-CFB4F1B9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99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81F17F-8216-CF13-7FF7-78A887B3FD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35C12E-C2CB-F700-1BFD-4E4901280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29E6FB-B4F8-2D6B-BDCA-61B1C2FB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D429B-868D-758B-B176-80109BBF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D5250B-3C54-1C22-158C-0528F0B0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314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A3238-DFD4-BF08-ECAE-EFC874DC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6A3E96-2620-0A2A-8463-CCEB16F71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8D7473-F249-C4F2-D1DE-902E1F1DD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4C98BF-1E57-E843-638F-A6F8492B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6ED7A0-D224-B4FD-08AA-DBA13448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25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3FBDC7-033F-40A3-8938-59F8ECDC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02950C-EAEE-9527-0A62-3F4161932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306ED7-F02F-5752-5A25-6300265F6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567BAE-81F7-2C33-6D58-A576E40E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48B1E1-BFBD-9D7D-ED65-16ED8EBFF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381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3B56A-219B-5FC1-5FA0-491BD62BD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69224E-B03F-558E-D2D0-C951EBF3EA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89E4F4-E01B-1F7B-EC41-8C8FD904C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89B069-B148-04F9-DC2F-328E414C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5B5684-AEFB-77CC-F4B2-54B94368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BFDE45-ED8F-D354-7298-ECD0A4D3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442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383E0-5185-FF84-DF21-039449C4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12B4B4-1BBE-852F-BAE2-79E52E9EA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415D66-1F49-5BB8-22C9-4B8C3DEE8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0F9D9C-C1AA-38D2-E060-E38FA9E67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690726-890E-A290-3E37-CF869A54F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F5545C-898A-D8A9-5706-A532EBB7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EBBF73C-82FF-ADB1-ACFA-EA546A0E8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903FD6C-48BF-622D-6150-D01069A6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520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FEF83-9502-7F34-4CEA-90BE4A66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4617CC-0C4B-1111-0D0E-5997CB7A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64A483-2BB3-86CC-A756-5E692A48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CDF5E9-8304-3805-C457-8A7C4CFA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08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AB831B-0C5D-FEC8-8A77-6C43102A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BA1DFF-C96A-E17A-14DD-0A3BA6CA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1DBFC2-E639-B5A8-B7F2-0FE5ECB9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955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62B46-CC99-A41A-4AE3-E32F0145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5D77C0-8997-8510-C1FE-A505999E8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6E2397-AD86-4235-3A02-967DFA4D2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15F27F-6AAD-1FF8-ECDF-2C2D33EE9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87693B-0332-91D0-92C7-32CFF2D1D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ACE0E6-454D-7397-A576-B5A0A5FF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58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6C51A-5C9E-8C6F-F374-02EF32FE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600162E-5685-09C7-6D8A-9D59DA653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847636-A0D9-067C-71CF-AB53B6DFD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5337F8-D953-5B4E-9EDC-1FA755835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8BB9DD-B31C-AD1A-C3F3-AE7EC35B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1F3FB5-B834-3785-5B64-CF29448DF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29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AFF566A-4383-4CFE-DA72-B042574CA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B813CD-8966-F916-2908-28A2CCBC4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0D5753-EF78-3E7C-12EF-CBD111369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747-AA10-457E-BBBF-4A1D3096C28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99FBE8-C17B-609F-7BD0-AE69D23FC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EBD8ED-D0DA-59DB-98CD-353BA1A36E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653C9-4D1E-4898-B236-32ECFCA3C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743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el lenguaje figurado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10-10-2024</a:t>
            </a:r>
          </a:p>
        </p:txBody>
      </p:sp>
    </p:spTree>
    <p:extLst>
      <p:ext uri="{BB962C8B-B14F-4D97-AF65-F5344CB8AC3E}">
        <p14:creationId xmlns:p14="http://schemas.microsoft.com/office/powerpoint/2010/main" val="334171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Clasifica las oraciones en lenguaje figurado o lenguaje literal.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4900" t="37703" r="46285" b="14065"/>
          <a:stretch/>
        </p:blipFill>
        <p:spPr>
          <a:xfrm>
            <a:off x="640080" y="1554478"/>
            <a:ext cx="10607040" cy="468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4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88274"/>
          </a:xfrm>
        </p:spPr>
        <p:txBody>
          <a:bodyPr/>
          <a:lstStyle/>
          <a:p>
            <a:r>
              <a:rPr lang="es-CL" dirty="0"/>
              <a:t>Explica que quiere decir cada oración: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4881" t="34736" r="46735" b="20956"/>
          <a:stretch/>
        </p:blipFill>
        <p:spPr>
          <a:xfrm>
            <a:off x="770708" y="1332411"/>
            <a:ext cx="9931120" cy="368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2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COMPRENSIÓN 27</vt:lpstr>
      <vt:lpstr>Clasifica las oraciones en lenguaje figurado o lenguaje literal.</vt:lpstr>
      <vt:lpstr>Explica que quiere decir cada oración: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2024-10-10T13:44:06Z</dcterms:created>
  <dcterms:modified xsi:type="dcterms:W3CDTF">2024-10-11T13:59:43Z</dcterms:modified>
</cp:coreProperties>
</file>