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B24B57-AA04-0F7A-2611-825256E5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EB225A-E48A-EE20-6545-58212B127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7012DD-3CE4-7BC1-E45C-823A58F38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37F-B0A5-4062-B88A-9C369BCD6D82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4F4D9D-5A28-5270-C752-73969D901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80B6F6-A1BD-22DC-CD57-90D61379D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B7F8-47F7-4CFC-BCF2-14C5CB00B3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874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18F006-3DB7-AFC9-DDBA-DAAF833B7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D71873-9B4F-8CAC-9FC9-FCEAE222A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B404CD-FA5D-44BE-0341-8C938E65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37F-B0A5-4062-B88A-9C369BCD6D82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DB0483-6068-9455-790E-041B019B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A5AB78-C4E4-ADB0-9349-1E6D27606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B7F8-47F7-4CFC-BCF2-14C5CB00B3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32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DA10782-8F10-3BDA-50B1-2940E8A52E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F0CDB2-9134-2CC8-2550-C1529D1C2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51D40D-2A50-F516-1882-0FD03335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37F-B0A5-4062-B88A-9C369BCD6D82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716C2D-F743-7B20-0CF7-FBEFD370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DA811B-964D-C695-4E4B-5394003D7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B7F8-47F7-4CFC-BCF2-14C5CB00B3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809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EEAAED-001D-BC12-BCBA-BBD288A6C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1D0F15-0B0F-8046-B794-15D578611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618449-0C6F-9D76-224D-35ADD0BF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37F-B0A5-4062-B88A-9C369BCD6D82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6132BC-D119-520F-FEC6-D6290A5AD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493B56-2737-74C3-3136-9BBA9839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B7F8-47F7-4CFC-BCF2-14C5CB00B3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856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86EBE-7B5E-213F-3945-EA0A6B55D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1CF881-CBC4-4BCA-6DE5-0A53CE266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414352-A908-D0A5-B86C-6258ABA74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37F-B0A5-4062-B88A-9C369BCD6D82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35157-9B39-EB6E-2576-2EF661923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30AD84-2966-3F3A-5E6C-6B5E543E2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B7F8-47F7-4CFC-BCF2-14C5CB00B3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783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1479BA-F091-0AE4-D460-EDCD0CF67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6D50F2-12F8-C1A9-ECBB-1616FF8EF9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3B2DE1-0BB8-51F7-B2B4-0C2FEC7C3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BDA5D9-D4E7-92BC-3712-6F3848772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37F-B0A5-4062-B88A-9C369BCD6D82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125ECC-8B2B-E177-E04C-EF253984B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72FFDB-EE89-74F4-0D98-21DCF6BE9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B7F8-47F7-4CFC-BCF2-14C5CB00B3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55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234B8D-C4A1-0C0D-84A4-A388273A1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76771E-C2E6-A320-BD33-68AB732C5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EA89101-AC75-E903-4715-4C73A5E8E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88DB604-C6D1-0143-A582-AF7031B2D6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E8CEEE-2A50-2875-A14F-15FA328582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71BE04F-3E02-1404-D938-E03CA258B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37F-B0A5-4062-B88A-9C369BCD6D82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3035D62-39BC-0A46-06B4-F07FC1444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114974-EE2C-BFAA-FA9B-C1730BF68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B7F8-47F7-4CFC-BCF2-14C5CB00B3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661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10C346-F747-641C-B8DE-FEC408EC8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02A2DFE-600D-7F07-132C-D578F27B1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37F-B0A5-4062-B88A-9C369BCD6D82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E34C9A6-4D8C-2918-47A1-98DD54200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002AA6-FE5C-F2D9-9E57-1F204A6A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B7F8-47F7-4CFC-BCF2-14C5CB00B3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402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F89CA0D-040C-244A-C4CF-E29B9A1E2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37F-B0A5-4062-B88A-9C369BCD6D82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D572A63-3A94-F1EB-FB06-D988FBEAF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C3C347-D1CB-36A2-EA89-2E6A64700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B7F8-47F7-4CFC-BCF2-14C5CB00B3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161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78F88-189E-8D6D-F7F6-860B6635A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E95BCE-7493-2371-5D49-DB353325B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0ECE29-B410-5DBF-05EB-BFE8FCB11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54D897-8CF6-0473-8C88-B62B13F5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37F-B0A5-4062-B88A-9C369BCD6D82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583F13-4E78-4D7A-66DE-EBC3B1BE5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AF4B71-B4AC-87E0-D4C5-305A77B50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B7F8-47F7-4CFC-BCF2-14C5CB00B3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995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597D6A-2B4A-2F44-A69D-99974CF60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F68CA3F-532F-13AB-EA88-71F52C6A9E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C22065C-DE42-7D9C-F669-A9A49EBEC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0CE989-55D2-CDD4-A41A-EA34BBABA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37F-B0A5-4062-B88A-9C369BCD6D82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C9AC46-CD13-F051-4C7A-205C62E82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F78064-0501-E324-9424-081DF433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B7F8-47F7-4CFC-BCF2-14C5CB00B3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499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7D2CB46-98BD-8A9E-A86C-3B5D6FC62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CF20CA-D19B-988F-C25C-0106820BD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9F39E6-3524-72F7-95DA-A4357C94FC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7537F-B0A5-4062-B88A-9C369BCD6D82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51ABC8-EE87-C63C-3FE8-5BBE4BC3A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D841B5-0081-1496-0ECF-C05E7A21DE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5B7F8-47F7-4CFC-BCF2-14C5CB00B3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1994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43B077-9F14-172C-6FE5-8663DEB937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28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F83148-BB29-ECD6-4C24-C2219E5BAD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Comprensión del leguaje figurado</a:t>
            </a:r>
          </a:p>
          <a:p>
            <a:r>
              <a:rPr lang="es-CL" dirty="0"/>
              <a:t>14-10-2024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1416028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2E621B-407E-B3E2-52DC-79A31538B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028" y="211170"/>
            <a:ext cx="11818776" cy="1407691"/>
          </a:xfrm>
        </p:spPr>
        <p:txBody>
          <a:bodyPr>
            <a:normAutofit fontScale="90000"/>
          </a:bodyPr>
          <a:lstStyle/>
          <a:p>
            <a:r>
              <a:rPr lang="es-CL" dirty="0"/>
              <a:t>Busca en tu libro un poema y extrae 3 versos que estén en lenguaje figurado y completa un cuadro por cada verso.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10B878B-AD81-8AC4-C54B-043112D21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538134"/>
              </p:ext>
            </p:extLst>
          </p:nvPr>
        </p:nvGraphicFramePr>
        <p:xfrm>
          <a:off x="1736271" y="1659627"/>
          <a:ext cx="8719457" cy="50881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18276">
                  <a:extLst>
                    <a:ext uri="{9D8B030D-6E8A-4147-A177-3AD203B41FA5}">
                      <a16:colId xmlns:a16="http://schemas.microsoft.com/office/drawing/2014/main" val="782023169"/>
                    </a:ext>
                  </a:extLst>
                </a:gridCol>
                <a:gridCol w="7401181">
                  <a:extLst>
                    <a:ext uri="{9D8B030D-6E8A-4147-A177-3AD203B41FA5}">
                      <a16:colId xmlns:a16="http://schemas.microsoft.com/office/drawing/2014/main" val="1508139997"/>
                    </a:ext>
                  </a:extLst>
                </a:gridCol>
              </a:tblGrid>
              <a:tr h="344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Verso: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1" marR="50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2000" dirty="0">
                        <a:effectLst/>
                      </a:endParaRPr>
                    </a:p>
                  </a:txBody>
                  <a:tcPr marL="50501" marR="50501" marT="0" marB="0"/>
                </a:tc>
                <a:extLst>
                  <a:ext uri="{0D108BD9-81ED-4DB2-BD59-A6C34878D82A}">
                    <a16:rowId xmlns:a16="http://schemas.microsoft.com/office/drawing/2014/main" val="4242261344"/>
                  </a:ext>
                </a:extLst>
              </a:tr>
              <a:tr h="1231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Qué quiere decir: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1" marR="50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2000" dirty="0">
                        <a:effectLst/>
                      </a:endParaRPr>
                    </a:p>
                  </a:txBody>
                  <a:tcPr marL="50501" marR="50501" marT="0" marB="0"/>
                </a:tc>
                <a:extLst>
                  <a:ext uri="{0D108BD9-81ED-4DB2-BD59-A6C34878D82A}">
                    <a16:rowId xmlns:a16="http://schemas.microsoft.com/office/drawing/2014/main" val="959884276"/>
                  </a:ext>
                </a:extLst>
              </a:tr>
              <a:tr h="2326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Dibujo: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1" marR="50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2000" dirty="0">
                        <a:effectLst/>
                      </a:endParaRPr>
                    </a:p>
                  </a:txBody>
                  <a:tcPr marL="50501" marR="50501" marT="0" marB="0"/>
                </a:tc>
                <a:extLst>
                  <a:ext uri="{0D108BD9-81ED-4DB2-BD59-A6C34878D82A}">
                    <a16:rowId xmlns:a16="http://schemas.microsoft.com/office/drawing/2014/main" val="1389504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6596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52</Words>
  <Application>Microsoft Office PowerPoint</Application>
  <PresentationFormat>Panorámica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COMPRENSIÓN 28</vt:lpstr>
      <vt:lpstr>Busca en tu libro un poema y extrae 3 versos que estén en lenguaje figurado y completa un cuadro por cada verso.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2024-10-13T20:26:29Z</dcterms:created>
  <dcterms:modified xsi:type="dcterms:W3CDTF">2024-10-18T16:16:42Z</dcterms:modified>
</cp:coreProperties>
</file>