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CEFFA-FAA6-CAAD-489F-066B92BE1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241CC8-87CB-FEDA-9685-115FF086F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ED60E-6F38-67B1-B149-F8DA9DF5C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E61AB1-A422-24FD-9FFA-9E337ABE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186CD0-2513-1D39-D393-150AFFF3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09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489C2-5D58-0A70-6711-12398F925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8CEFA9-E4B7-E302-5591-EB90A7F0A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904E8E-6C00-8545-E714-00004149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3B2118-6B4A-0AA7-1314-3E53B61B9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FECD7D-2C3C-4D0D-A4B2-314EF0EC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551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E6D1C0-D602-6B2D-46C9-08E9897D3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91B27D-AB01-5BDC-6AD5-648369E18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83847B-9FCF-95D9-FF69-116FD5C3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D0C5EA-4739-A468-B930-26917FF78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CDDB82-FE25-670B-8218-D1CBF558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057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27B92-A7B6-9B28-2CF0-37FA040E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DED0C-9559-A6F9-087C-0BB6579EA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8A9D8C-FDB1-149C-D81B-463255046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7C9E03-614B-EAA8-2F57-0270ACFF9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826CEA-0160-163C-AE84-66018791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62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5FEAB-29A1-1AA3-B0E0-255C100E5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063EE8-5168-E30B-8A91-5E232FFF1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F27E9C-93BB-3215-E025-D4656791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B94479-AB9C-065B-0C1D-437CBB53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AE82E8-578E-50CD-B1AD-178CECDC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66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2C3B7-5515-3177-7C25-BC6B7B134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2B396-C860-1424-2C14-8761A1D43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EF88AE-6D03-EE89-C691-B75C5C54E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855567-B34F-A0EA-EA73-5EFC62CD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BB1BCD-DC4D-7F9C-25D5-90A50B0A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0D2CF9-E703-4D6F-3296-9D64BDAEE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30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8B8A4-F330-7D10-0058-66EEB6C5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933EE9-78E5-0505-2250-CF5855F8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DD7D38-5A91-4767-8EF2-57109CBFC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3C1DB2-94DA-FE7D-8DAD-5511022A7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0E1D25-F3EA-909C-7771-C56F72EB3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403D7F-21C2-D92A-2B45-C515F2A6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17A10A-084D-7DD4-BA44-B21D488A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89EC16-D7D8-9219-EEFC-D83CE34E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94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C779E-CFBA-FAA7-6605-09CD0D120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2F3DC3-1326-9780-262E-F269D644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C714F8-FC99-D9A5-48E8-57CC4CF6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5F8063-027D-519E-9657-666095C63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49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4A6B76-1741-141A-0C1E-BD016CBD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7DBBAF-8AF2-0F54-58E6-D0F4972FB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1AE8F1-BAFF-16D9-E0D5-77ACAFC33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60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1A8EB-C906-5FF9-BADE-47BD0F94A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433C0F-8F32-3042-B76E-9E812C085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16BC2F-C0FF-C26E-0BA2-10F52583A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584D72-A1D7-4FAE-A06E-765B47B7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DCBD89-42BF-5E86-F5BB-D9B1F77A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CDA92C-B364-F16C-55E5-D9925415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62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EA64C-94C2-8FA5-DC23-20D3DC72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B08547-91B1-DCA7-10CF-DA79FFB55A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D89162-FE45-584C-D7FA-C4E7C15D6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EBEFC9-8AA1-5B7F-4744-239E8A5E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19A6BD-ED4E-626A-F154-173360C0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FAF84A-4989-8B93-1529-F08A9596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66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49AEF9-6EBB-A79F-DB19-B396B3E9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C252D3-09F0-798C-C4F1-4DDFE631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DD60F3-DF57-5DFB-FBB2-739B65B95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CCB9-A074-4F13-B92C-A6A9620A30C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31EAAD-394C-04DE-2BA9-4B0DA0ADC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F8DD57-FBC0-20A8-D315-9DA603AD8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E589-7DE7-4679-8F16-B88763F06AA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71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10.1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CL" sz="4800" dirty="0"/>
              <a:t>Escribo un poema: Planifico</a:t>
            </a:r>
          </a:p>
          <a:p>
            <a:r>
              <a:rPr lang="es-CL" sz="4800" dirty="0"/>
              <a:t>3° Básico</a:t>
            </a:r>
          </a:p>
          <a:p>
            <a:r>
              <a:rPr lang="es-CL" sz="4800" dirty="0"/>
              <a:t>18-10-2024</a:t>
            </a:r>
          </a:p>
        </p:txBody>
      </p:sp>
    </p:spTree>
    <p:extLst>
      <p:ext uri="{BB962C8B-B14F-4D97-AF65-F5344CB8AC3E}">
        <p14:creationId xmlns:p14="http://schemas.microsoft.com/office/powerpoint/2010/main" val="171967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5741"/>
          </a:xfrm>
        </p:spPr>
        <p:txBody>
          <a:bodyPr/>
          <a:lstStyle/>
          <a:p>
            <a:pPr algn="ctr"/>
            <a:r>
              <a:rPr lang="es-CL" dirty="0"/>
              <a:t>¿Qué es lo que se debe hacer siempre antes de comenzar a escribir un texto?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¿Qué es un poema?</a:t>
            </a:r>
            <a:br>
              <a:rPr lang="es-CL" dirty="0"/>
            </a:br>
            <a:br>
              <a:rPr lang="es-CL" dirty="0"/>
            </a:br>
            <a:r>
              <a:rPr lang="es-CL" dirty="0"/>
              <a:t>Ahora escribiremos uno, pero primero debemos planificar nuestra escritura</a:t>
            </a:r>
          </a:p>
        </p:txBody>
      </p:sp>
    </p:spTree>
    <p:extLst>
      <p:ext uri="{BB962C8B-B14F-4D97-AF65-F5344CB8AC3E}">
        <p14:creationId xmlns:p14="http://schemas.microsoft.com/office/powerpoint/2010/main" val="21146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832609" cy="1325563"/>
          </a:xfrm>
        </p:spPr>
        <p:txBody>
          <a:bodyPr/>
          <a:lstStyle/>
          <a:p>
            <a:r>
              <a:rPr lang="es-CL" b="1" dirty="0"/>
              <a:t>Contesta las siguientes preguntas de planificación de tu poema: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¿Qué sentimiento o emoción expresará tu poema?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¿Para quién  o para qué será tu poema?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¿Cuántas estrofas tendrá? (mínimo 2 estrofas)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Escribe un título para tu poema.</a:t>
            </a:r>
          </a:p>
          <a:p>
            <a:pPr marL="514350" indent="-514350">
              <a:buFont typeface="+mj-lt"/>
              <a:buAutoNum type="arabicPeriod"/>
            </a:pPr>
            <a:endParaRPr lang="es-CL" sz="3600" dirty="0"/>
          </a:p>
          <a:p>
            <a:pPr marL="0" indent="0">
              <a:buNone/>
            </a:pPr>
            <a:r>
              <a:rPr lang="es-CL" sz="3600"/>
              <a:t>RECUERDA QUE ANTES DE ESCRIBIR LA PROFESORA DEBE REVISAR TUS RESPUESTAS.</a:t>
            </a:r>
          </a:p>
        </p:txBody>
      </p:sp>
    </p:spTree>
    <p:extLst>
      <p:ext uri="{BB962C8B-B14F-4D97-AF65-F5344CB8AC3E}">
        <p14:creationId xmlns:p14="http://schemas.microsoft.com/office/powerpoint/2010/main" val="1177666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111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PRODUCCIÓN DE TEXTO 10.1</vt:lpstr>
      <vt:lpstr>¿Qué es lo que se debe hacer siempre antes de comenzar a escribir un texto?   ¿Qué es un poema?  Ahora escribiremos uno, pero primero debemos planificar nuestra escritura</vt:lpstr>
      <vt:lpstr>Contesta las siguientes preguntas de planificación de tu poema: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2024-10-18T11:53:44Z</dcterms:created>
  <dcterms:modified xsi:type="dcterms:W3CDTF">2024-10-24T14:47:42Z</dcterms:modified>
</cp:coreProperties>
</file>