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76459-B058-45F7-A761-ACE9426C8989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564F4-0863-412A-80FD-1FF364CE2D7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088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1564F4-0863-412A-80FD-1FF364CE2D7B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088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B71751-9783-AA4D-381E-2841C168F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1FCDC8-CF1F-CC9C-B63D-5B547A9750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87066B-BB78-6ACB-241E-D4BAEDFD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EE5DA4-CC37-FDF4-7B11-6C92439C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76800D-32D2-8853-CEDD-A6DAF908C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486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E5C00-D78B-474E-C666-8FAA78D5E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3F970E-D6CC-E0C0-3735-0DD3425C5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BCE46C-45A2-9886-8D56-7215B0DEA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D5CFDC-F122-596F-BE94-368F63A89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DE98D4-5A8C-43D9-1C3B-8396974A4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861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2AA4368-9370-423D-FFB6-3568C25E0B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020184-6F86-1832-5EC0-63CF0D104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E766DB-9410-8CD7-8BFD-0061BBEFE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765AE0-980D-69E6-153D-0674163F2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8FBE0F-BB28-7A82-4951-45B1CA28A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776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C7A961-2462-C3E2-4BCD-54DF2138F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034230-6586-61C5-F3F9-C039AE0B0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A1758C-60E3-CF0A-71CC-E3C5E307E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EF1F38-C085-9955-04B2-D69C11DF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F8D14B-D6D8-63FA-66B6-314C2B842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307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9958B5-519B-4168-9F3E-881BBD86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823876-A6C8-6847-6722-65D2F2931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63A1F1-3D82-2F2A-0AE9-766CCF3DD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52AA2B-9E74-656E-1F1A-CE4FDB1A1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B4AF34-484D-9092-F6E5-C4D5ADCD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8653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88384-CD7C-C1FD-FC1F-753EC6A05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DF6AA8-D9C1-8A45-D6C5-89D511BAE9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96221EA-DDFF-1999-196F-469498553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C543C2-B2D7-7778-0A6C-E3D117057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6FB4A8-ABA4-EBE9-2AF5-19F24077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4C0206-5020-B222-6E9D-3B32E2EB6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4133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ABC4D-7063-C5A2-8F66-70E54D8EB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8B9AA23-0E1C-A137-EC89-601D61532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C5227B-15A2-C2AA-DB3F-6D3119341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7C1E2B-063C-54B2-D4D3-21612DAD5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93A798C-BA92-4685-A614-AEAFE460E8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C979433-C228-07BD-F9C6-2E7B8E033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ED0010-E900-4D14-63E9-1B504A5FE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BA95320-AEF3-95F7-DE68-C28FB9AA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093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A06957-4B5E-CCFE-2613-517FFD95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0DA792A-C575-05C1-862E-A2102BCD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B66345-D9A5-81B6-6A83-CE085DF5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7C8986C-CBBF-43CF-2585-F7A5DA433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719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8D7F3CC-BF1F-4B3A-BAC2-BAFD79D4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296D9C-03C6-0E57-1EB5-83A0CC73F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1773678-CA7C-F386-EA34-1CC43AEA9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7506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D6E177-0206-FCA2-ED38-04F80F4C7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713115-5FE6-87F1-2C78-20B75C13B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E666EBA-24B1-5404-5A22-7AAA044AAA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FB210E-90B2-4716-7F77-F232776E6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497CD5-3DB5-12AF-11CE-988CA6FD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B8335E7-49BE-9E23-E31A-579B39DBF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530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C89CF3-39A7-93CD-458E-90D590E0B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B2E2D9-3B26-7584-66C0-984E40F9F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7D6C4EF-9FC4-DFE9-53E0-30167DE0F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DF6C41-73DD-2CF9-F7F0-E937CCF6B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910B4C-975C-B9B5-A52B-1531DCF0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88F2A4B-C4E6-F691-D89A-F591102F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449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058DCE-9CDD-1AD2-E1D2-3B334F43F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6B74A7-469A-D254-07A1-2AAED6662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F0B40F-F56F-DCC1-C90D-63824C785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02EBB-0C48-4616-9C14-52690A9BA10D}" type="datetimeFigureOut">
              <a:rPr lang="es-CL" smtClean="0"/>
              <a:t>24-10-2024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00C151-8598-97FB-04D0-7BBD8C022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ACCC1E-A180-5283-16EF-A10F17582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E5069-6227-41CE-B417-246A584544D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0390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10.2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 poema: Escribo y corrijo</a:t>
            </a:r>
          </a:p>
          <a:p>
            <a:r>
              <a:rPr lang="es-CL" dirty="0"/>
              <a:t>3° Básico</a:t>
            </a:r>
          </a:p>
          <a:p>
            <a:r>
              <a:rPr lang="es-CL"/>
              <a:t>21-10-2024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9431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1832609" cy="1325563"/>
          </a:xfrm>
        </p:spPr>
        <p:txBody>
          <a:bodyPr/>
          <a:lstStyle/>
          <a:p>
            <a:r>
              <a:rPr lang="es-CL" b="1" dirty="0"/>
              <a:t>La clase anterior hicimos la planificación de tu poema.  Ahora comenzaremos a escribir.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600" dirty="0"/>
              <a:t>Comienza a escribir tu poema en el cuaderno. 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Cuando termines debes mostrarlo a la profesora para ser corregido.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600" dirty="0"/>
              <a:t>Reescribe tu poema con las correcciones.</a:t>
            </a:r>
          </a:p>
        </p:txBody>
      </p:sp>
    </p:spTree>
    <p:extLst>
      <p:ext uri="{BB962C8B-B14F-4D97-AF65-F5344CB8AC3E}">
        <p14:creationId xmlns:p14="http://schemas.microsoft.com/office/powerpoint/2010/main" val="3665700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60</Words>
  <Application>Microsoft Office PowerPoint</Application>
  <PresentationFormat>Panorámica</PresentationFormat>
  <Paragraphs>9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10.2</vt:lpstr>
      <vt:lpstr>La clase anterior hicimos la planificación de tu poema.  Ahora comenzaremos a escribir.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3</cp:revision>
  <dcterms:created xsi:type="dcterms:W3CDTF">2024-10-18T11:56:04Z</dcterms:created>
  <dcterms:modified xsi:type="dcterms:W3CDTF">2024-10-24T14:48:32Z</dcterms:modified>
</cp:coreProperties>
</file>